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4"/>
    <p:sldMasterId id="2147483648" r:id="rId5"/>
    <p:sldMasterId id="2147483678" r:id="rId6"/>
    <p:sldMasterId id="2147483689" r:id="rId7"/>
    <p:sldMasterId id="2147483683" r:id="rId8"/>
  </p:sldMasterIdLst>
  <p:notesMasterIdLst>
    <p:notesMasterId r:id="rId12"/>
  </p:notesMasterIdLst>
  <p:sldIdLst>
    <p:sldId id="289" r:id="rId9"/>
    <p:sldId id="324" r:id="rId10"/>
    <p:sldId id="325" r:id="rId11"/>
  </p:sldIdLst>
  <p:sldSz cx="12228513" cy="6858000"/>
  <p:notesSz cx="20104100" cy="1130935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Mode d'emploi" id="{D8D59861-1BCA-5B44-873A-C7EBB1C785A1}">
          <p14:sldIdLst/>
        </p14:section>
        <p14:section name="Mise en page" id="{733DB033-E113-174D-B396-A01F95E8D11D}">
          <p14:sldIdLst>
            <p14:sldId id="289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46" userDrawn="1">
          <p15:clr>
            <a:srgbClr val="A4A3A4"/>
          </p15:clr>
        </p15:guide>
        <p15:guide id="2" pos="13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6D53"/>
    <a:srgbClr val="65CCCD"/>
    <a:srgbClr val="2ABAD5"/>
    <a:srgbClr val="E7E8E9"/>
    <a:srgbClr val="EAECED"/>
    <a:srgbClr val="EFF0F0"/>
    <a:srgbClr val="F5F5F5"/>
    <a:srgbClr val="FAFAFB"/>
    <a:srgbClr val="FFFFFF"/>
    <a:srgbClr val="F5F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45242-F98E-8B4A-BB5F-6E9A676C19E3}" v="13" dt="2025-08-04T08:51:11.8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6"/>
    <p:restoredTop sz="94589"/>
  </p:normalViewPr>
  <p:slideViewPr>
    <p:cSldViewPr snapToGrid="0">
      <p:cViewPr varScale="1">
        <p:scale>
          <a:sx n="120" d="100"/>
          <a:sy n="120" d="100"/>
        </p:scale>
        <p:origin x="1384" y="232"/>
      </p:cViewPr>
      <p:guideLst>
        <p:guide orient="horz" pos="1746"/>
        <p:guide pos="13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hee Lherbier (Gutenberg Agency Lille)" userId="6da0702a-3ec6-497c-9e0f-e974e7ecd7f0" providerId="ADAL" clId="{07A45242-F98E-8B4A-BB5F-6E9A676C19E3}"/>
    <pc:docChg chg="undo custSel addSld modSld">
      <pc:chgData name="Dorothee Lherbier (Gutenberg Agency Lille)" userId="6da0702a-3ec6-497c-9e0f-e974e7ecd7f0" providerId="ADAL" clId="{07A45242-F98E-8B4A-BB5F-6E9A676C19E3}" dt="2025-08-04T08:54:35.120" v="1327" actId="1076"/>
      <pc:docMkLst>
        <pc:docMk/>
      </pc:docMkLst>
      <pc:sldChg chg="modSp mod">
        <pc:chgData name="Dorothee Lherbier (Gutenberg Agency Lille)" userId="6da0702a-3ec6-497c-9e0f-e974e7ecd7f0" providerId="ADAL" clId="{07A45242-F98E-8B4A-BB5F-6E9A676C19E3}" dt="2025-08-04T08:21:10.809" v="93" actId="255"/>
        <pc:sldMkLst>
          <pc:docMk/>
          <pc:sldMk cId="1726344389" sldId="289"/>
        </pc:sldMkLst>
        <pc:spChg chg="mod">
          <ac:chgData name="Dorothee Lherbier (Gutenberg Agency Lille)" userId="6da0702a-3ec6-497c-9e0f-e974e7ecd7f0" providerId="ADAL" clId="{07A45242-F98E-8B4A-BB5F-6E9A676C19E3}" dt="2025-08-04T08:21:10.809" v="93" actId="255"/>
          <ac:spMkLst>
            <pc:docMk/>
            <pc:sldMk cId="1726344389" sldId="289"/>
            <ac:spMk id="2" creationId="{CF89F1BD-1221-B4EB-5E7C-C6EB14EC0520}"/>
          </ac:spMkLst>
        </pc:spChg>
      </pc:sldChg>
      <pc:sldChg chg="addSp delSp modSp mod delAnim modAnim">
        <pc:chgData name="Dorothee Lherbier (Gutenberg Agency Lille)" userId="6da0702a-3ec6-497c-9e0f-e974e7ecd7f0" providerId="ADAL" clId="{07A45242-F98E-8B4A-BB5F-6E9A676C19E3}" dt="2025-08-04T08:54:35.120" v="1327" actId="1076"/>
        <pc:sldMkLst>
          <pc:docMk/>
          <pc:sldMk cId="3506929686" sldId="324"/>
        </pc:sldMkLst>
        <pc:spChg chg="mod">
          <ac:chgData name="Dorothee Lherbier (Gutenberg Agency Lille)" userId="6da0702a-3ec6-497c-9e0f-e974e7ecd7f0" providerId="ADAL" clId="{07A45242-F98E-8B4A-BB5F-6E9A676C19E3}" dt="2025-08-04T08:21:31.107" v="115" actId="20577"/>
          <ac:spMkLst>
            <pc:docMk/>
            <pc:sldMk cId="3506929686" sldId="324"/>
            <ac:spMk id="3" creationId="{DDCEB07D-8831-E927-B2F8-F70F76A43E82}"/>
          </ac:spMkLst>
        </pc:spChg>
        <pc:spChg chg="mod">
          <ac:chgData name="Dorothee Lherbier (Gutenberg Agency Lille)" userId="6da0702a-3ec6-497c-9e0f-e974e7ecd7f0" providerId="ADAL" clId="{07A45242-F98E-8B4A-BB5F-6E9A676C19E3}" dt="2025-08-04T08:54:22.137" v="1325" actId="14100"/>
          <ac:spMkLst>
            <pc:docMk/>
            <pc:sldMk cId="3506929686" sldId="324"/>
            <ac:spMk id="4" creationId="{BCD0F776-FF1A-5B78-A28D-1122B9B43A5A}"/>
          </ac:spMkLst>
        </pc:spChg>
        <pc:spChg chg="del">
          <ac:chgData name="Dorothee Lherbier (Gutenberg Agency Lille)" userId="6da0702a-3ec6-497c-9e0f-e974e7ecd7f0" providerId="ADAL" clId="{07A45242-F98E-8B4A-BB5F-6E9A676C19E3}" dt="2025-08-04T08:21:47.488" v="119" actId="478"/>
          <ac:spMkLst>
            <pc:docMk/>
            <pc:sldMk cId="3506929686" sldId="324"/>
            <ac:spMk id="6" creationId="{4436D72D-125E-7975-113A-A5B17B7F0C17}"/>
          </ac:spMkLst>
        </pc:spChg>
        <pc:spChg chg="del">
          <ac:chgData name="Dorothee Lherbier (Gutenberg Agency Lille)" userId="6da0702a-3ec6-497c-9e0f-e974e7ecd7f0" providerId="ADAL" clId="{07A45242-F98E-8B4A-BB5F-6E9A676C19E3}" dt="2025-08-04T08:21:45.116" v="117" actId="478"/>
          <ac:spMkLst>
            <pc:docMk/>
            <pc:sldMk cId="3506929686" sldId="324"/>
            <ac:spMk id="13" creationId="{EE593AC0-C5FC-E54A-625F-EE5296039703}"/>
          </ac:spMkLst>
        </pc:spChg>
        <pc:picChg chg="del">
          <ac:chgData name="Dorothee Lherbier (Gutenberg Agency Lille)" userId="6da0702a-3ec6-497c-9e0f-e974e7ecd7f0" providerId="ADAL" clId="{07A45242-F98E-8B4A-BB5F-6E9A676C19E3}" dt="2025-08-04T08:21:42.080" v="116" actId="478"/>
          <ac:picMkLst>
            <pc:docMk/>
            <pc:sldMk cId="3506929686" sldId="324"/>
            <ac:picMk id="5" creationId="{E277D747-3651-732B-52CF-BECE64DF4F03}"/>
          </ac:picMkLst>
        </pc:picChg>
        <pc:picChg chg="add mod">
          <ac:chgData name="Dorothee Lherbier (Gutenberg Agency Lille)" userId="6da0702a-3ec6-497c-9e0f-e974e7ecd7f0" providerId="ADAL" clId="{07A45242-F98E-8B4A-BB5F-6E9A676C19E3}" dt="2025-08-04T08:54:35.120" v="1327" actId="1076"/>
          <ac:picMkLst>
            <pc:docMk/>
            <pc:sldMk cId="3506929686" sldId="324"/>
            <ac:picMk id="7" creationId="{3EF1A176-7B4C-82E1-5551-4F71503450AE}"/>
          </ac:picMkLst>
        </pc:picChg>
        <pc:cxnChg chg="del">
          <ac:chgData name="Dorothee Lherbier (Gutenberg Agency Lille)" userId="6da0702a-3ec6-497c-9e0f-e974e7ecd7f0" providerId="ADAL" clId="{07A45242-F98E-8B4A-BB5F-6E9A676C19E3}" dt="2025-08-04T08:21:46.006" v="118" actId="478"/>
          <ac:cxnSpMkLst>
            <pc:docMk/>
            <pc:sldMk cId="3506929686" sldId="324"/>
            <ac:cxnSpMk id="11" creationId="{AB858A1A-CD7A-0D17-C8FF-2B7468BCC313}"/>
          </ac:cxnSpMkLst>
        </pc:cxnChg>
      </pc:sldChg>
      <pc:sldChg chg="addSp delSp modSp add mod delAnim">
        <pc:chgData name="Dorothee Lherbier (Gutenberg Agency Lille)" userId="6da0702a-3ec6-497c-9e0f-e974e7ecd7f0" providerId="ADAL" clId="{07A45242-F98E-8B4A-BB5F-6E9A676C19E3}" dt="2025-08-04T08:52:54.121" v="1271" actId="14100"/>
        <pc:sldMkLst>
          <pc:docMk/>
          <pc:sldMk cId="1635182050" sldId="325"/>
        </pc:sldMkLst>
        <pc:spChg chg="mod">
          <ac:chgData name="Dorothee Lherbier (Gutenberg Agency Lille)" userId="6da0702a-3ec6-497c-9e0f-e974e7ecd7f0" providerId="ADAL" clId="{07A45242-F98E-8B4A-BB5F-6E9A676C19E3}" dt="2025-08-04T08:34:31.815" v="619" actId="20577"/>
          <ac:spMkLst>
            <pc:docMk/>
            <pc:sldMk cId="1635182050" sldId="325"/>
            <ac:spMk id="3" creationId="{DDCEB07D-8831-E927-B2F8-F70F76A43E82}"/>
          </ac:spMkLst>
        </pc:spChg>
        <pc:spChg chg="mod">
          <ac:chgData name="Dorothee Lherbier (Gutenberg Agency Lille)" userId="6da0702a-3ec6-497c-9e0f-e974e7ecd7f0" providerId="ADAL" clId="{07A45242-F98E-8B4A-BB5F-6E9A676C19E3}" dt="2025-08-04T08:51:32.896" v="1260" actId="14100"/>
          <ac:spMkLst>
            <pc:docMk/>
            <pc:sldMk cId="1635182050" sldId="325"/>
            <ac:spMk id="4" creationId="{BCD0F776-FF1A-5B78-A28D-1122B9B43A5A}"/>
          </ac:spMkLst>
        </pc:spChg>
        <pc:picChg chg="add mod">
          <ac:chgData name="Dorothee Lherbier (Gutenberg Agency Lille)" userId="6da0702a-3ec6-497c-9e0f-e974e7ecd7f0" providerId="ADAL" clId="{07A45242-F98E-8B4A-BB5F-6E9A676C19E3}" dt="2025-08-04T08:50:51.625" v="1250" actId="1076"/>
          <ac:picMkLst>
            <pc:docMk/>
            <pc:sldMk cId="1635182050" sldId="325"/>
            <ac:picMk id="6" creationId="{35D41E1D-9380-E612-6E30-121E980DC3EF}"/>
          </ac:picMkLst>
        </pc:picChg>
        <pc:picChg chg="del">
          <ac:chgData name="Dorothee Lherbier (Gutenberg Agency Lille)" userId="6da0702a-3ec6-497c-9e0f-e974e7ecd7f0" providerId="ADAL" clId="{07A45242-F98E-8B4A-BB5F-6E9A676C19E3}" dt="2025-08-04T08:41:45.986" v="811" actId="478"/>
          <ac:picMkLst>
            <pc:docMk/>
            <pc:sldMk cId="1635182050" sldId="325"/>
            <ac:picMk id="7" creationId="{3EF1A176-7B4C-82E1-5551-4F71503450AE}"/>
          </ac:picMkLst>
        </pc:picChg>
        <pc:picChg chg="add mod">
          <ac:chgData name="Dorothee Lherbier (Gutenberg Agency Lille)" userId="6da0702a-3ec6-497c-9e0f-e974e7ecd7f0" providerId="ADAL" clId="{07A45242-F98E-8B4A-BB5F-6E9A676C19E3}" dt="2025-08-04T08:52:41.186" v="1268" actId="1076"/>
          <ac:picMkLst>
            <pc:docMk/>
            <pc:sldMk cId="1635182050" sldId="325"/>
            <ac:picMk id="9" creationId="{3B5DF39A-502C-9C5B-57F0-285CA6BF896F}"/>
          </ac:picMkLst>
        </pc:picChg>
        <pc:picChg chg="add mod">
          <ac:chgData name="Dorothee Lherbier (Gutenberg Agency Lille)" userId="6da0702a-3ec6-497c-9e0f-e974e7ecd7f0" providerId="ADAL" clId="{07A45242-F98E-8B4A-BB5F-6E9A676C19E3}" dt="2025-08-04T08:52:50.497" v="1270" actId="1076"/>
          <ac:picMkLst>
            <pc:docMk/>
            <pc:sldMk cId="1635182050" sldId="325"/>
            <ac:picMk id="11" creationId="{346FA51B-6A34-0BB8-9F7A-28C4ECB79513}"/>
          </ac:picMkLst>
        </pc:picChg>
        <pc:cxnChg chg="add mod">
          <ac:chgData name="Dorothee Lherbier (Gutenberg Agency Lille)" userId="6da0702a-3ec6-497c-9e0f-e974e7ecd7f0" providerId="ADAL" clId="{07A45242-F98E-8B4A-BB5F-6E9A676C19E3}" dt="2025-08-04T08:52:37.437" v="1267" actId="14100"/>
          <ac:cxnSpMkLst>
            <pc:docMk/>
            <pc:sldMk cId="1635182050" sldId="325"/>
            <ac:cxnSpMk id="13" creationId="{918053E0-9075-08A5-C36B-70444FB76D5A}"/>
          </ac:cxnSpMkLst>
        </pc:cxnChg>
        <pc:cxnChg chg="add mod">
          <ac:chgData name="Dorothee Lherbier (Gutenberg Agency Lille)" userId="6da0702a-3ec6-497c-9e0f-e974e7ecd7f0" providerId="ADAL" clId="{07A45242-F98E-8B4A-BB5F-6E9A676C19E3}" dt="2025-08-04T08:52:54.121" v="1271" actId="14100"/>
          <ac:cxnSpMkLst>
            <pc:docMk/>
            <pc:sldMk cId="1635182050" sldId="325"/>
            <ac:cxnSpMk id="15" creationId="{D5B966C4-7424-1C8D-4888-14FF8047BB77}"/>
          </ac:cxnSpMkLst>
        </pc:cxnChg>
        <pc:cxnChg chg="add mod">
          <ac:chgData name="Dorothee Lherbier (Gutenberg Agency Lille)" userId="6da0702a-3ec6-497c-9e0f-e974e7ecd7f0" providerId="ADAL" clId="{07A45242-F98E-8B4A-BB5F-6E9A676C19E3}" dt="2025-08-04T08:51:09.435" v="1255" actId="14100"/>
          <ac:cxnSpMkLst>
            <pc:docMk/>
            <pc:sldMk cId="1635182050" sldId="325"/>
            <ac:cxnSpMk id="24" creationId="{7859FAC8-A121-CC72-BFE8-44209AE955F0}"/>
          </ac:cxnSpMkLst>
        </pc:cxnChg>
        <pc:cxnChg chg="add mod">
          <ac:chgData name="Dorothee Lherbier (Gutenberg Agency Lille)" userId="6da0702a-3ec6-497c-9e0f-e974e7ecd7f0" providerId="ADAL" clId="{07A45242-F98E-8B4A-BB5F-6E9A676C19E3}" dt="2025-08-04T08:51:14.027" v="1257" actId="14100"/>
          <ac:cxnSpMkLst>
            <pc:docMk/>
            <pc:sldMk cId="1635182050" sldId="325"/>
            <ac:cxnSpMk id="28" creationId="{67890F07-AABE-AFC4-C4E4-8AFC894328B1}"/>
          </ac:cxnSpMkLst>
        </pc:cxnChg>
      </pc:sldChg>
    </pc:docChg>
  </pc:docChgLst>
  <pc:docChgLst>
    <pc:chgData name="Dorothee Lherbier (Gutenberg Agency Lille)" userId="6da0702a-3ec6-497c-9e0f-e974e7ecd7f0" providerId="ADAL" clId="{7BF5AFCD-D42A-2B42-BB9E-D793BABD475D}"/>
    <pc:docChg chg="modSld">
      <pc:chgData name="Dorothee Lherbier (Gutenberg Agency Lille)" userId="6da0702a-3ec6-497c-9e0f-e974e7ecd7f0" providerId="ADAL" clId="{7BF5AFCD-D42A-2B42-BB9E-D793BABD475D}" dt="2024-10-31T08:32:48.390" v="11" actId="1076"/>
      <pc:docMkLst>
        <pc:docMk/>
      </pc:docMkLst>
      <pc:sldChg chg="modSp mod">
        <pc:chgData name="Dorothee Lherbier (Gutenberg Agency Lille)" userId="6da0702a-3ec6-497c-9e0f-e974e7ecd7f0" providerId="ADAL" clId="{7BF5AFCD-D42A-2B42-BB9E-D793BABD475D}" dt="2024-10-31T08:32:48.390" v="11" actId="1076"/>
        <pc:sldMkLst>
          <pc:docMk/>
          <pc:sldMk cId="3506929686" sldId="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A2A32-8614-7440-BD05-7C624B56E58F}" type="datetimeFigureOut">
              <a:t>04/08/2025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650038" y="1414463"/>
            <a:ext cx="68040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D5222-6ABD-074A-8145-6547F8335F8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9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1pPr>
    <a:lvl2pPr marL="277749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2pPr>
    <a:lvl3pPr marL="555498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3pPr>
    <a:lvl4pPr marL="833247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4pPr>
    <a:lvl5pPr marL="1110996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5pPr>
    <a:lvl6pPr marL="1388745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6pPr>
    <a:lvl7pPr marL="1666494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7pPr>
    <a:lvl8pPr marL="1944243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8pPr>
    <a:lvl9pPr marL="2221992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Espace réservé pour une image  110">
            <a:extLst>
              <a:ext uri="{FF2B5EF4-FFF2-40B4-BE49-F238E27FC236}">
                <a16:creationId xmlns:a16="http://schemas.microsoft.com/office/drawing/2014/main" id="{4C12F9BC-4F45-9B64-71A5-134D8CD092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63353" y="515721"/>
            <a:ext cx="5178271" cy="5204720"/>
          </a:xfr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 d’ambiance en lien avec le client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497BC1-75A9-81A0-8D4C-6E25C523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2751" y="129067"/>
            <a:ext cx="2751138" cy="365125"/>
          </a:xfrm>
        </p:spPr>
        <p:txBody>
          <a:bodyPr/>
          <a:lstStyle/>
          <a:p>
            <a:fld id="{FA0DAAF7-D957-454D-AE98-0C788F4C5D2F}" type="datetime1">
              <a:t>04/08/2025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2989DB-3179-4B7F-F209-CBB16F40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93944" y="6129869"/>
            <a:ext cx="4125913" cy="365125"/>
          </a:xfrm>
        </p:spPr>
        <p:txBody>
          <a:bodyPr/>
          <a:lstStyle>
            <a:lvl1pPr algn="r">
              <a:defRPr lang="fr-FR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9AC87FAE-BA4A-8842-B73A-9FF3583CF57B}"/>
              </a:ext>
            </a:extLst>
          </p:cNvPr>
          <p:cNvSpPr/>
          <p:nvPr userDrawn="1"/>
        </p:nvSpPr>
        <p:spPr>
          <a:xfrm>
            <a:off x="-1438" y="5723806"/>
            <a:ext cx="1094374" cy="1134194"/>
          </a:xfrm>
          <a:custGeom>
            <a:avLst/>
            <a:gdLst/>
            <a:ahLst/>
            <a:cxnLst/>
            <a:rect l="l" t="t" r="r" b="b"/>
            <a:pathLst>
              <a:path w="1748789" h="1868170">
                <a:moveTo>
                  <a:pt x="1748637" y="0"/>
                </a:moveTo>
                <a:lnTo>
                  <a:pt x="0" y="0"/>
                </a:lnTo>
                <a:lnTo>
                  <a:pt x="0" y="1867775"/>
                </a:lnTo>
                <a:lnTo>
                  <a:pt x="1748637" y="1867775"/>
                </a:lnTo>
                <a:lnTo>
                  <a:pt x="174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09AF5F9-026B-04A1-BE63-A93EAB7B8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751" y="6158449"/>
            <a:ext cx="2295755" cy="305519"/>
          </a:xfrm>
          <a:prstGeom prst="rect">
            <a:avLst/>
          </a:prstGeom>
        </p:spPr>
      </p:pic>
      <p:sp>
        <p:nvSpPr>
          <p:cNvPr id="92" name="Espace réservé pour une image  91">
            <a:extLst>
              <a:ext uri="{FF2B5EF4-FFF2-40B4-BE49-F238E27FC236}">
                <a16:creationId xmlns:a16="http://schemas.microsoft.com/office/drawing/2014/main" id="{BF2F89F2-C4BD-F725-F899-ABD29B2581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33500" y="4186315"/>
            <a:ext cx="5427441" cy="1120634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logo Client </a:t>
            </a:r>
          </a:p>
        </p:txBody>
      </p:sp>
      <p:sp>
        <p:nvSpPr>
          <p:cNvPr id="95" name="object 4">
            <a:extLst>
              <a:ext uri="{FF2B5EF4-FFF2-40B4-BE49-F238E27FC236}">
                <a16:creationId xmlns:a16="http://schemas.microsoft.com/office/drawing/2014/main" id="{CAFDF3B4-0FD1-1830-4847-FA80A8538CC3}"/>
              </a:ext>
            </a:extLst>
          </p:cNvPr>
          <p:cNvSpPr/>
          <p:nvPr userDrawn="1"/>
        </p:nvSpPr>
        <p:spPr>
          <a:xfrm>
            <a:off x="0" y="5718539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DAF25FAF-E784-4346-CE6B-B977FEFAADD9}"/>
              </a:ext>
            </a:extLst>
          </p:cNvPr>
          <p:cNvGrpSpPr/>
          <p:nvPr userDrawn="1"/>
        </p:nvGrpSpPr>
        <p:grpSpPr>
          <a:xfrm>
            <a:off x="251081" y="5986663"/>
            <a:ext cx="594426" cy="607144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5C3B23F6-EA4D-9633-873E-5155FB1519D0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55756D06-7084-6CB5-66AA-227DD4C862F4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tx2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04ECD1B9-A27C-0025-C73D-DC0EB120A1F5}"/>
              </a:ext>
            </a:extLst>
          </p:cNvPr>
          <p:cNvCxnSpPr/>
          <p:nvPr userDrawn="1"/>
        </p:nvCxnSpPr>
        <p:spPr>
          <a:xfrm>
            <a:off x="0" y="504956"/>
            <a:ext cx="122285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29A1B360-6726-9400-0EE3-C9CB99191FC2}"/>
              </a:ext>
            </a:extLst>
          </p:cNvPr>
          <p:cNvCxnSpPr>
            <a:cxnSpLocks/>
          </p:cNvCxnSpPr>
          <p:nvPr userDrawn="1"/>
        </p:nvCxnSpPr>
        <p:spPr>
          <a:xfrm>
            <a:off x="1087732" y="0"/>
            <a:ext cx="0" cy="504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Espace réservé pour une image  110">
            <a:extLst>
              <a:ext uri="{FF2B5EF4-FFF2-40B4-BE49-F238E27FC236}">
                <a16:creationId xmlns:a16="http://schemas.microsoft.com/office/drawing/2014/main" id="{026B2971-65A8-2D81-EBB3-C1D44E0ED1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77649" y="515720"/>
            <a:ext cx="1159817" cy="5204721"/>
          </a:xfrm>
          <a:noFill/>
          <a:ln w="12700">
            <a:solidFill>
              <a:srgbClr val="000000"/>
            </a:solidFill>
            <a:miter lim="800000"/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2" name="Holder 2">
            <a:extLst>
              <a:ext uri="{FF2B5EF4-FFF2-40B4-BE49-F238E27FC236}">
                <a16:creationId xmlns:a16="http://schemas.microsoft.com/office/drawing/2014/main" id="{BB5B8C48-33F6-F773-A6CD-ADA6462735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9040" y="1009913"/>
            <a:ext cx="5427441" cy="2602871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288000" rIns="0" bIns="0">
            <a:normAutofit/>
          </a:bodyPr>
          <a:lstStyle>
            <a:lvl1pPr>
              <a:defRPr sz="5400" b="1" i="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3 LIGNES MAX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740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1225281D-B38B-9ADF-0B43-BB2BF32E88A0}"/>
              </a:ext>
            </a:extLst>
          </p:cNvPr>
          <p:cNvSpPr txBox="1"/>
          <p:nvPr userDrawn="1"/>
        </p:nvSpPr>
        <p:spPr>
          <a:xfrm>
            <a:off x="6284341" y="432336"/>
            <a:ext cx="5843168" cy="2274213"/>
          </a:xfrm>
          <a:prstGeom prst="rect">
            <a:avLst/>
          </a:prstGeom>
        </p:spPr>
        <p:txBody>
          <a:bodyPr vert="horz" wrap="square" lIns="0" tIns="84329" rIns="0" bIns="0" rtlCol="0">
            <a:spAutoFit/>
          </a:bodyPr>
          <a:lstStyle/>
          <a:p>
            <a:pPr marL="7701" marR="3081">
              <a:lnSpc>
                <a:spcPts val="4245"/>
              </a:lnSpc>
              <a:spcBef>
                <a:spcPts val="664"/>
              </a:spcBef>
            </a:pPr>
            <a:r>
              <a:rPr sz="4400" b="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ÉDITION,</a:t>
            </a:r>
            <a:r>
              <a:rPr sz="4400" b="1" spc="-19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 </a:t>
            </a:r>
            <a:r>
              <a:rPr sz="4400" b="1" spc="-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PHOTO, </a:t>
            </a:r>
            <a:r>
              <a:rPr sz="4400" b="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VIDÉO,</a:t>
            </a:r>
            <a:r>
              <a:rPr sz="4400" b="1" spc="-19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 </a:t>
            </a:r>
            <a:r>
              <a:rPr sz="4400" b="1" spc="-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MOTION </a:t>
            </a:r>
            <a:r>
              <a:rPr sz="4400" b="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DESIGN,</a:t>
            </a:r>
            <a:r>
              <a:rPr sz="4400" b="1" spc="-6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WEB,</a:t>
            </a:r>
            <a:r>
              <a:rPr sz="4400" b="1" spc="-58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 </a:t>
            </a:r>
            <a:r>
              <a:rPr sz="4400" b="1" spc="-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PRINT </a:t>
            </a:r>
            <a:r>
              <a:rPr sz="4400" b="1" spc="3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MAN</a:t>
            </a:r>
            <a:r>
              <a:rPr sz="4400" b="1" spc="-149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A</a:t>
            </a:r>
            <a:r>
              <a:rPr sz="4400" b="1" spc="3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GEMEN</a:t>
            </a:r>
            <a:r>
              <a:rPr sz="4400" b="1" spc="-364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T</a:t>
            </a:r>
            <a:r>
              <a:rPr sz="4400" b="1" spc="3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...</a:t>
            </a:r>
            <a:endParaRPr sz="4400" b="1">
              <a:latin typeface="Avenir Black" panose="02000503020000020003" pitchFamily="2" charset="0"/>
              <a:cs typeface="Gotham-Black"/>
            </a:endParaRPr>
          </a:p>
        </p:txBody>
      </p:sp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5862523" y="-97490"/>
            <a:ext cx="6483057" cy="3166153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</a:ln>
        </p:spPr>
        <p:txBody>
          <a:bodyPr wrap="square" lIns="540000" tIns="288000" rIns="0" bIns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EN COULEUR </a:t>
            </a:r>
            <a:br>
              <a:rPr lang="fr-FR"/>
            </a:br>
            <a:r>
              <a:rPr lang="fr-FR"/>
              <a:t>SUR 4 LIGNES MAX,</a:t>
            </a:r>
            <a:br>
              <a:rPr lang="fr-FR"/>
            </a:br>
            <a:r>
              <a:rPr lang="fr-FR"/>
              <a:t>Couleur fond modifiable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9"/>
            <a:ext cx="5917947" cy="617824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miter lim="800000"/>
          </a:ln>
        </p:spPr>
        <p:txBody>
          <a:bodyPr bIns="972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925D201-AEE4-291E-16F7-77FCAE5582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69092" y="3070890"/>
            <a:ext cx="6483057" cy="3025110"/>
          </a:xfrm>
          <a:noFill/>
          <a:ln w="12700">
            <a:noFill/>
          </a:ln>
        </p:spPr>
        <p:txBody>
          <a:bodyPr lIns="503999" tIns="503999" rIns="648000" bIns="503999" anchor="ctr" anchorCtr="0">
            <a:noAutofit/>
          </a:bodyPr>
          <a:lstStyle>
            <a:lvl1pPr>
              <a:defRPr sz="2600" b="0" i="0">
                <a:latin typeface="Avenir Book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2667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A2CC31-6F22-A089-945C-7F30105D68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16" name="object 21">
            <a:extLst>
              <a:ext uri="{FF2B5EF4-FFF2-40B4-BE49-F238E27FC236}">
                <a16:creationId xmlns:a16="http://schemas.microsoft.com/office/drawing/2014/main" id="{57E028DE-5375-D590-BCEE-CE8D587875ED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890F9B2-4DEE-3EDE-BC06-1198517812F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49B30B6-89ED-17EE-4DB6-D4EEF76DE3C2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CE088BB9-9AD1-11B9-DD64-A49CF88DEF15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83B83D04-4CD2-B682-DAAB-2C79065A6B4A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391478" y="0"/>
            <a:ext cx="10482470" cy="2093844"/>
          </a:xfrm>
          <a:prstGeom prst="rect">
            <a:avLst/>
          </a:prstGeom>
          <a:noFill/>
          <a:ln w="12700">
            <a:noFill/>
          </a:ln>
        </p:spPr>
        <p:txBody>
          <a:bodyPr wrap="square" lIns="90000" tIns="108000" rIns="0" bIns="0"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EN COULEUR SUR 1 LIGNE </a:t>
            </a:r>
            <a:br>
              <a:rPr lang="fr-FR"/>
            </a:br>
            <a:r>
              <a:rPr lang="fr-FR"/>
              <a:t>(ou 2 LIGNES MAX)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440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F39C615-77CB-EA3A-F433-9108B0FD88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04248" y="2240377"/>
            <a:ext cx="9383022" cy="33385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42F2757-70E3-F0DE-ABE4-6B80C758D137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095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que +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55423" y="1603512"/>
            <a:ext cx="4945476" cy="44792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lIns="540000" tIns="288000" rIns="0" bIns="0">
            <a:normAutofit/>
          </a:bodyPr>
          <a:lstStyle>
            <a:lvl1pPr>
              <a:defRPr sz="54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3 LIGNES</a:t>
            </a:r>
            <a:endParaRPr/>
          </a:p>
        </p:txBody>
      </p:sp>
      <p:sp>
        <p:nvSpPr>
          <p:cNvPr id="9" name="Espace réservé pour une image  110">
            <a:extLst>
              <a:ext uri="{FF2B5EF4-FFF2-40B4-BE49-F238E27FC236}">
                <a16:creationId xmlns:a16="http://schemas.microsoft.com/office/drawing/2014/main" id="{4EFF65D7-C37A-6892-0D47-B18B7E3F6F7E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-79512" y="-92765"/>
            <a:ext cx="4976190" cy="169627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864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Ne pas modifier ce bloc</a:t>
            </a:r>
          </a:p>
        </p:txBody>
      </p:sp>
      <p:sp>
        <p:nvSpPr>
          <p:cNvPr id="10" name="Espace réservé pour une image  110">
            <a:extLst>
              <a:ext uri="{FF2B5EF4-FFF2-40B4-BE49-F238E27FC236}">
                <a16:creationId xmlns:a16="http://schemas.microsoft.com/office/drawing/2014/main" id="{F7AA81E2-6443-FDB5-08BA-7F7D3FFA0146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895056" y="-92766"/>
            <a:ext cx="7454346" cy="617551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lIns="72000" tIns="180000" anchor="t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Changer par une couleur pale uniquement – Ne pas placer de visuel</a:t>
            </a:r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C191B20-32A4-3784-2547-975161D721F5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300870" y="715617"/>
            <a:ext cx="6599581" cy="5155096"/>
          </a:xfrm>
        </p:spPr>
        <p:txBody>
          <a:bodyPr bIns="1728000" anchor="ctr" anchorCtr="0">
            <a:normAutofit/>
          </a:bodyPr>
          <a:lstStyle>
            <a:lvl1pPr algn="ctr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/>
              <a:t>Insérer un graphique, un extrait d’excel</a:t>
            </a:r>
          </a:p>
        </p:txBody>
      </p:sp>
    </p:spTree>
    <p:extLst>
      <p:ext uri="{BB962C8B-B14F-4D97-AF65-F5344CB8AC3E}">
        <p14:creationId xmlns:p14="http://schemas.microsoft.com/office/powerpoint/2010/main" val="3521392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qu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ECA76CFC-66A0-6CA4-BD23-5CFB8E7E36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210" y="1736035"/>
            <a:ext cx="4090781" cy="4253949"/>
          </a:xfrm>
        </p:spPr>
        <p:txBody>
          <a:bodyPr lIns="90000" anchor="ctr" anchorCtr="0">
            <a:noAutofit/>
          </a:bodyPr>
          <a:lstStyle>
            <a:lvl1pPr>
              <a:lnSpc>
                <a:spcPct val="90000"/>
              </a:lnSpc>
              <a:defRPr lang="fr-FR" sz="5400" b="1" i="0" kern="1200" cap="all" baseline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  <a:lvl2pPr marL="1800" indent="0">
              <a:buFontTx/>
              <a:buNone/>
              <a:defRPr lang="fr-F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Titre SUR 2 LIGNES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pour une image  110">
            <a:extLst>
              <a:ext uri="{FF2B5EF4-FFF2-40B4-BE49-F238E27FC236}">
                <a16:creationId xmlns:a16="http://schemas.microsoft.com/office/drawing/2014/main" id="{4EFF65D7-C37A-6892-0D47-B18B7E3F6F7E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-79513" y="-92765"/>
            <a:ext cx="4972877" cy="169627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720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Ne pas modifier ce bloc</a:t>
            </a:r>
          </a:p>
        </p:txBody>
      </p:sp>
      <p:sp>
        <p:nvSpPr>
          <p:cNvPr id="10" name="Espace réservé pour une image  110">
            <a:extLst>
              <a:ext uri="{FF2B5EF4-FFF2-40B4-BE49-F238E27FC236}">
                <a16:creationId xmlns:a16="http://schemas.microsoft.com/office/drawing/2014/main" id="{F7AA81E2-6443-FDB5-08BA-7F7D3FFA0146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895056" y="-92766"/>
            <a:ext cx="7454346" cy="617551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lIns="72000" tIns="251999" anchor="t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Changer par une couleur pale uniquement – Ne pas placer de visuel</a:t>
            </a:r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C191B20-32A4-3784-2547-975161D721F5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300870" y="715617"/>
            <a:ext cx="6599581" cy="5155096"/>
          </a:xfrm>
        </p:spPr>
        <p:txBody>
          <a:bodyPr bIns="1738800" anchor="ctr" anchorCtr="0">
            <a:normAutofit/>
          </a:bodyPr>
          <a:lstStyle>
            <a:lvl1pPr algn="ctr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/>
              <a:t>Insérer un graphique, un extrait d’excel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E1E531-D6D6-7574-377B-C563F6A9908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1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qu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A2CC31-6F22-A089-945C-7F30105D68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16" name="object 21">
            <a:extLst>
              <a:ext uri="{FF2B5EF4-FFF2-40B4-BE49-F238E27FC236}">
                <a16:creationId xmlns:a16="http://schemas.microsoft.com/office/drawing/2014/main" id="{57E028DE-5375-D590-BCEE-CE8D587875ED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890F9B2-4DEE-3EDE-BC06-1198517812F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49B30B6-89ED-17EE-4DB6-D4EEF76DE3C2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CE088BB9-9AD1-11B9-DD64-A49CF88DEF15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83B83D04-4CD2-B682-DAAB-2C79065A6B4A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385895" y="1"/>
            <a:ext cx="5978567" cy="1071154"/>
          </a:xfrm>
          <a:prstGeom prst="rect">
            <a:avLst/>
          </a:prstGeom>
          <a:noFill/>
          <a:ln w="12700">
            <a:noFill/>
          </a:ln>
        </p:spPr>
        <p:txBody>
          <a:bodyPr wrap="square" lIns="90000" tIns="108000" rIns="0" bIns="0" anchor="b" anchorCtr="0">
            <a:noAutofit/>
          </a:bodyPr>
          <a:lstStyle>
            <a:lvl1pPr>
              <a:defRPr sz="44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SUR 1 LIGNE </a:t>
            </a:r>
            <a:endParaRPr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F39C615-77CB-EA3A-F433-9108B0FD88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665" y="1360420"/>
            <a:ext cx="5966216" cy="3292081"/>
          </a:xfrm>
        </p:spPr>
        <p:txBody>
          <a:bodyPr>
            <a:noAutofit/>
          </a:bodyPr>
          <a:lstStyle>
            <a:lvl1pPr>
              <a:defRPr sz="1600" b="1" i="0" cap="all" baseline="0">
                <a:latin typeface="Avenir Black" panose="02000503020000020003" pitchFamily="2" charset="0"/>
              </a:defRPr>
            </a:lvl1pPr>
            <a:lvl2pPr marL="1800" indent="0">
              <a:buFontTx/>
              <a:buNone/>
              <a:defRPr sz="1600" b="0" i="0">
                <a:latin typeface="Avenir Book" panose="02000503020000020003" pitchFamily="2" charset="0"/>
              </a:defRPr>
            </a:lvl2pPr>
            <a:lvl3pPr>
              <a:defRPr sz="1600" b="0" i="0">
                <a:latin typeface="Avenir Book" panose="02000503020000020003" pitchFamily="2" charset="0"/>
              </a:defRPr>
            </a:lvl3pPr>
            <a:lvl4pPr>
              <a:defRPr sz="1600" b="0" i="0">
                <a:latin typeface="Avenir Book" panose="02000503020000020003" pitchFamily="2" charset="0"/>
              </a:defRPr>
            </a:lvl4pPr>
            <a:lvl5pPr>
              <a:defRPr sz="1600" b="0" i="0">
                <a:latin typeface="Avenir Book" panose="02000503020000020003" pitchFamily="2" charset="0"/>
              </a:defRPr>
            </a:lvl5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42F2757-70E3-F0DE-ABE4-6B80C758D137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3F44C2E-FEB6-A008-244D-58E98B617418}"/>
              </a:ext>
            </a:extLst>
          </p:cNvPr>
          <p:cNvSpPr/>
          <p:nvPr userDrawn="1"/>
        </p:nvSpPr>
        <p:spPr>
          <a:xfrm rot="5400000">
            <a:off x="3524350" y="3011581"/>
            <a:ext cx="6084213" cy="61047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1A16603-F1EA-6C66-9631-BDEF63CAC9E8}"/>
              </a:ext>
            </a:extLst>
          </p:cNvPr>
          <p:cNvGrpSpPr/>
          <p:nvPr userDrawn="1"/>
        </p:nvGrpSpPr>
        <p:grpSpPr>
          <a:xfrm rot="10800000">
            <a:off x="4761917" y="4725357"/>
            <a:ext cx="1764491" cy="1358851"/>
            <a:chOff x="-1363973" y="2898318"/>
            <a:chExt cx="4173625" cy="3200364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367CF532-D723-3FBA-B486-BA9DD8FC8F6F}"/>
                </a:ext>
              </a:extLst>
            </p:cNvPr>
            <p:cNvSpPr/>
            <p:nvPr/>
          </p:nvSpPr>
          <p:spPr>
            <a:xfrm>
              <a:off x="1422284" y="2898318"/>
              <a:ext cx="1387368" cy="3200364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DC4BC96-B7C2-0D61-F639-EC8347976C14}"/>
                </a:ext>
              </a:extLst>
            </p:cNvPr>
            <p:cNvSpPr/>
            <p:nvPr/>
          </p:nvSpPr>
          <p:spPr>
            <a:xfrm>
              <a:off x="31617" y="2928222"/>
              <a:ext cx="1368133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F5A8A9-A4A4-E879-6D48-2565E7F196C7}"/>
                </a:ext>
              </a:extLst>
            </p:cNvPr>
            <p:cNvSpPr/>
            <p:nvPr/>
          </p:nvSpPr>
          <p:spPr>
            <a:xfrm>
              <a:off x="-1363973" y="2928222"/>
              <a:ext cx="1368135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8A0AA54-1534-FAB5-3B13-0228D31F7F3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715851"/>
            <a:ext cx="6567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47">
            <a:extLst>
              <a:ext uri="{FF2B5EF4-FFF2-40B4-BE49-F238E27FC236}">
                <a16:creationId xmlns:a16="http://schemas.microsoft.com/office/drawing/2014/main" id="{10997DB9-EF8D-F618-1E57-4366A7BFA13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8665" y="4941766"/>
            <a:ext cx="4242608" cy="1070719"/>
          </a:xfrm>
        </p:spPr>
        <p:txBody>
          <a:bodyPr lIns="36000" tIns="46800" rIns="360000" anchor="t" anchorCtr="0">
            <a:noAutofit/>
          </a:bodyPr>
          <a:lstStyle>
            <a:lvl1pPr>
              <a:defRPr lang="fr-FR" sz="1001" cap="none" spc="-6" baseline="0">
                <a:latin typeface="Avenir Medium" panose="02000503020000020003" pitchFamily="2" charset="0"/>
                <a:cs typeface="Gotham Book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E91CE0BC-DA77-DE8C-D583-A0009740DA5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687698" y="197712"/>
            <a:ext cx="5420165" cy="5814151"/>
          </a:xfrm>
        </p:spPr>
        <p:txBody>
          <a:bodyPr tIns="0" bIns="1835999" anchor="ctr" anchorCtr="0"/>
          <a:lstStyle>
            <a:lvl1pPr algn="ctr">
              <a:defRPr/>
            </a:lvl1pPr>
          </a:lstStyle>
          <a:p>
            <a:pPr lvl="0"/>
            <a:r>
              <a:rPr lang="fr-FR"/>
              <a:t>Insérer graphique, tableau</a:t>
            </a:r>
          </a:p>
        </p:txBody>
      </p:sp>
    </p:spTree>
    <p:extLst>
      <p:ext uri="{BB962C8B-B14F-4D97-AF65-F5344CB8AC3E}">
        <p14:creationId xmlns:p14="http://schemas.microsoft.com/office/powerpoint/2010/main" val="4189449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isuel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A2CC31-6F22-A089-945C-7F30105D68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16" name="object 21">
            <a:extLst>
              <a:ext uri="{FF2B5EF4-FFF2-40B4-BE49-F238E27FC236}">
                <a16:creationId xmlns:a16="http://schemas.microsoft.com/office/drawing/2014/main" id="{57E028DE-5375-D590-BCEE-CE8D587875ED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890F9B2-4DEE-3EDE-BC06-1198517812F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49B30B6-89ED-17EE-4DB6-D4EEF76DE3C2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CE088BB9-9AD1-11B9-DD64-A49CF88DEF15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83B83D04-4CD2-B682-DAAB-2C79065A6B4A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440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3" name="Espace réservé pour une image  21">
            <a:extLst>
              <a:ext uri="{FF2B5EF4-FFF2-40B4-BE49-F238E27FC236}">
                <a16:creationId xmlns:a16="http://schemas.microsoft.com/office/drawing/2014/main" id="{848B2C6F-8401-95E7-410B-FD172971B8B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3329" y="-97490"/>
            <a:ext cx="11302095" cy="618091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bIns="1440000" anchor="ctr" anchorCtr="0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</p:spTree>
    <p:extLst>
      <p:ext uri="{BB962C8B-B14F-4D97-AF65-F5344CB8AC3E}">
        <p14:creationId xmlns:p14="http://schemas.microsoft.com/office/powerpoint/2010/main" val="2007489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A2CC31-6F22-A089-945C-7F30105D68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16" name="object 21">
            <a:extLst>
              <a:ext uri="{FF2B5EF4-FFF2-40B4-BE49-F238E27FC236}">
                <a16:creationId xmlns:a16="http://schemas.microsoft.com/office/drawing/2014/main" id="{57E028DE-5375-D590-BCEE-CE8D587875ED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890F9B2-4DEE-3EDE-BC06-1198517812F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49B30B6-89ED-17EE-4DB6-D4EEF76DE3C2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CE088BB9-9AD1-11B9-DD64-A49CF88DEF15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83B83D04-4CD2-B682-DAAB-2C79065A6B4A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440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4" name="Espace réservé de l'élément multimédia 3">
            <a:extLst>
              <a:ext uri="{FF2B5EF4-FFF2-40B4-BE49-F238E27FC236}">
                <a16:creationId xmlns:a16="http://schemas.microsoft.com/office/drawing/2014/main" id="{9D2C7A73-BAA5-3C44-1179-B12DDA505FB2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993329" y="0"/>
            <a:ext cx="11235184" cy="6083425"/>
          </a:xfr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vert="horz" lIns="91440" tIns="45720" rIns="91440" bIns="1440000" rtlCol="0" anchor="ctr" anchorCtr="0">
            <a:normAutofit/>
          </a:bodyPr>
          <a:lstStyle>
            <a:lvl1pPr>
              <a:defRPr lang="fr-FR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043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ulti blocs + 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ce réservé du texte 49">
            <a:extLst>
              <a:ext uri="{FF2B5EF4-FFF2-40B4-BE49-F238E27FC236}">
                <a16:creationId xmlns:a16="http://schemas.microsoft.com/office/drawing/2014/main" id="{87CBD43C-CB9F-0666-81B9-E600931552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060027"/>
            <a:ext cx="4083618" cy="3022061"/>
          </a:xfrm>
        </p:spPr>
        <p:txBody>
          <a:bodyPr>
            <a:noAutofit/>
          </a:bodyPr>
          <a:lstStyle>
            <a:lvl1pPr>
              <a:defRPr lang="fr-FR" sz="1200" b="0" i="0" kern="1200" cap="none" baseline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Bloc pour couleur de fond uniquement</a:t>
            </a:r>
          </a:p>
        </p:txBody>
      </p:sp>
      <p:sp>
        <p:nvSpPr>
          <p:cNvPr id="52" name="Espace réservé du texte 49">
            <a:extLst>
              <a:ext uri="{FF2B5EF4-FFF2-40B4-BE49-F238E27FC236}">
                <a16:creationId xmlns:a16="http://schemas.microsoft.com/office/drawing/2014/main" id="{3ABE3F5C-0494-062A-DB0B-491052B664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83618" y="3060027"/>
            <a:ext cx="4061276" cy="3022061"/>
          </a:xfrm>
          <a:solidFill>
            <a:schemeClr val="accent5"/>
          </a:solidFill>
          <a:ln w="12700">
            <a:solidFill>
              <a:srgbClr val="000000"/>
            </a:solidFill>
            <a:miter lim="800000"/>
          </a:ln>
        </p:spPr>
        <p:txBody>
          <a:bodyPr>
            <a:noAutofit/>
          </a:bodyPr>
          <a:lstStyle>
            <a:lvl1pPr>
              <a:defRPr lang="fr-FR" sz="1200" b="0" i="0" kern="1200" cap="none" baseline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Bloc pour couleur de fond uniquement</a:t>
            </a:r>
          </a:p>
        </p:txBody>
      </p:sp>
      <p:sp>
        <p:nvSpPr>
          <p:cNvPr id="53" name="Espace réservé du texte 49">
            <a:extLst>
              <a:ext uri="{FF2B5EF4-FFF2-40B4-BE49-F238E27FC236}">
                <a16:creationId xmlns:a16="http://schemas.microsoft.com/office/drawing/2014/main" id="{58EC98CB-BC54-FE21-36B4-E410E897EB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4945" y="3060027"/>
            <a:ext cx="4061276" cy="3022061"/>
          </a:xfrm>
          <a:solidFill>
            <a:schemeClr val="tx2"/>
          </a:solidFill>
          <a:ln w="12700">
            <a:solidFill>
              <a:srgbClr val="000000"/>
            </a:solidFill>
            <a:miter lim="800000"/>
          </a:ln>
        </p:spPr>
        <p:txBody>
          <a:bodyPr>
            <a:noAutofit/>
          </a:bodyPr>
          <a:lstStyle>
            <a:lvl1pPr>
              <a:defRPr lang="fr-FR" sz="1200" b="0" i="0" kern="1200" cap="none" baseline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Bloc pour couleur de fond uniquement</a:t>
            </a:r>
          </a:p>
        </p:txBody>
      </p:sp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96805" y="-95206"/>
            <a:ext cx="8227756" cy="3130560"/>
          </a:xfrm>
          <a:prstGeom prst="rect">
            <a:avLst/>
          </a:prstGeom>
          <a:gradFill>
            <a:gsLst>
              <a:gs pos="22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 w="63500">
            <a:solidFill>
              <a:srgbClr val="000000"/>
            </a:solidFill>
            <a:miter lim="800000"/>
          </a:ln>
        </p:spPr>
        <p:txBody>
          <a:bodyPr wrap="square" lIns="360000" tIns="108000" rIns="684000" bIns="0">
            <a:noAutofit/>
          </a:bodyPr>
          <a:lstStyle>
            <a:lvl1pPr algn="r">
              <a:defRPr sz="5400" b="1" i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3 LIGNEs </a:t>
            </a:r>
            <a:br>
              <a:rPr lang="fr-FR"/>
            </a:br>
            <a:r>
              <a:rPr lang="fr-FR"/>
              <a:t>MAX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81322" y="3343434"/>
            <a:ext cx="1048753" cy="95491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bIns="576000"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Picto</a:t>
            </a:r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B6ABAD4A-07D1-349C-4656-AE751B1125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54945" y="1"/>
            <a:ext cx="4073568" cy="3049884"/>
          </a:xfrm>
        </p:spPr>
        <p:txBody>
          <a:bodyPr lIns="360000" tIns="46800" rIns="360000" anchor="ctr" anchorCtr="0"/>
          <a:lstStyle/>
          <a:p>
            <a:pPr lvl="0"/>
            <a:r>
              <a:rPr lang="fr-FR"/>
              <a:t>Texte sur 5 lignes max</a:t>
            </a:r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9B9E571C-373B-D1FE-010C-F4C90CB3B1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2996" y="4359743"/>
            <a:ext cx="3498904" cy="1320800"/>
          </a:xfrm>
        </p:spPr>
        <p:txBody>
          <a:bodyPr/>
          <a:lstStyle>
            <a:lvl1pPr>
              <a:defRPr lang="fr-FR" sz="2001" b="1" kern="1200" cap="all" baseline="0">
                <a:solidFill>
                  <a:srgbClr val="6E9F9F"/>
                </a:solidFill>
                <a:latin typeface="Avenir Blac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lvl="0"/>
            <a:r>
              <a:rPr lang="fr-FR"/>
              <a:t>TITRE 2 LIGNES MAX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54" name="Espace réservé pour une image  110">
            <a:extLst>
              <a:ext uri="{FF2B5EF4-FFF2-40B4-BE49-F238E27FC236}">
                <a16:creationId xmlns:a16="http://schemas.microsoft.com/office/drawing/2014/main" id="{2B2A2697-3120-AF9D-AED9-5C6B7A76B40F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419922" y="3343434"/>
            <a:ext cx="1048753" cy="95491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bIns="576000"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Picto</a:t>
            </a:r>
          </a:p>
        </p:txBody>
      </p:sp>
      <p:sp>
        <p:nvSpPr>
          <p:cNvPr id="55" name="Espace réservé du texte 49">
            <a:extLst>
              <a:ext uri="{FF2B5EF4-FFF2-40B4-BE49-F238E27FC236}">
                <a16:creationId xmlns:a16="http://schemas.microsoft.com/office/drawing/2014/main" id="{C28EEA4E-832B-364D-DACC-91FE21095A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1596" y="4359743"/>
            <a:ext cx="3498904" cy="1320800"/>
          </a:xfrm>
        </p:spPr>
        <p:txBody>
          <a:bodyPr/>
          <a:lstStyle>
            <a:lvl1pPr>
              <a:defRPr lang="fr-FR" sz="2001" b="1" kern="1200" cap="all" baseline="0">
                <a:solidFill>
                  <a:schemeClr val="bg1"/>
                </a:solidFill>
                <a:latin typeface="Avenir Blac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lvl="0"/>
            <a:r>
              <a:rPr lang="fr-FR"/>
              <a:t>TITRE 2 LIGNES MAX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56" name="Espace réservé pour une image  110">
            <a:extLst>
              <a:ext uri="{FF2B5EF4-FFF2-40B4-BE49-F238E27FC236}">
                <a16:creationId xmlns:a16="http://schemas.microsoft.com/office/drawing/2014/main" id="{9B1D2979-2BF1-505C-621A-8018B71249C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8509322" y="3343434"/>
            <a:ext cx="1048753" cy="95491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bIns="576000"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Picto</a:t>
            </a:r>
          </a:p>
        </p:txBody>
      </p:sp>
      <p:sp>
        <p:nvSpPr>
          <p:cNvPr id="57" name="Espace réservé du texte 49">
            <a:extLst>
              <a:ext uri="{FF2B5EF4-FFF2-40B4-BE49-F238E27FC236}">
                <a16:creationId xmlns:a16="http://schemas.microsoft.com/office/drawing/2014/main" id="{BC3AED14-43BC-E375-CA69-5B0FABAFF9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00996" y="4359743"/>
            <a:ext cx="3498904" cy="1320800"/>
          </a:xfrm>
        </p:spPr>
        <p:txBody>
          <a:bodyPr/>
          <a:lstStyle>
            <a:lvl1pPr>
              <a:defRPr lang="fr-FR" sz="2001" b="1" kern="1200" cap="all" baseline="0">
                <a:solidFill>
                  <a:schemeClr val="bg1"/>
                </a:solidFill>
                <a:latin typeface="Avenir Blac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lvl="0"/>
            <a:r>
              <a:rPr lang="fr-FR"/>
              <a:t>TITRE 2 LIGNES MAX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F7241F-E4F3-BE75-010E-7C6CF796FCD2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496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18">
            <a:extLst>
              <a:ext uri="{FF2B5EF4-FFF2-40B4-BE49-F238E27FC236}">
                <a16:creationId xmlns:a16="http://schemas.microsoft.com/office/drawing/2014/main" id="{FEF5DA2F-1292-D845-169A-9579B916F76D}"/>
              </a:ext>
            </a:extLst>
          </p:cNvPr>
          <p:cNvSpPr/>
          <p:nvPr userDrawn="1"/>
        </p:nvSpPr>
        <p:spPr>
          <a:xfrm>
            <a:off x="0" y="0"/>
            <a:ext cx="2177741" cy="2375078"/>
          </a:xfrm>
          <a:custGeom>
            <a:avLst/>
            <a:gdLst/>
            <a:ahLst/>
            <a:cxnLst/>
            <a:rect l="l" t="t" r="r" b="b"/>
            <a:pathLst>
              <a:path w="3560445" h="3916679">
                <a:moveTo>
                  <a:pt x="3560101" y="0"/>
                </a:moveTo>
                <a:lnTo>
                  <a:pt x="0" y="0"/>
                </a:lnTo>
                <a:lnTo>
                  <a:pt x="0" y="3916111"/>
                </a:lnTo>
                <a:lnTo>
                  <a:pt x="3560101" y="3916111"/>
                </a:lnTo>
                <a:lnTo>
                  <a:pt x="35601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2177740" y="-86643"/>
            <a:ext cx="8028811" cy="2455175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  <a:miter lim="800000"/>
          </a:ln>
        </p:spPr>
        <p:txBody>
          <a:bodyPr wrap="square" lIns="360000" tIns="324000" rIns="72000" bIns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3 LIGNEs </a:t>
            </a:r>
            <a:br>
              <a:rPr lang="fr-FR"/>
            </a:br>
            <a:r>
              <a:rPr lang="fr-FR"/>
              <a:t>MAX</a:t>
            </a:r>
            <a:endParaRPr/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B6ABAD4A-07D1-349C-4656-AE751B1125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2616" y="2382714"/>
            <a:ext cx="4728407" cy="3741287"/>
          </a:xfrm>
        </p:spPr>
        <p:txBody>
          <a:bodyPr lIns="360000" tIns="46800" rIns="360000" anchor="ctr" anchorCtr="0">
            <a:noAutofit/>
          </a:bodyPr>
          <a:lstStyle>
            <a:lvl1pPr>
              <a:defRPr sz="2200" b="0" i="0">
                <a:latin typeface="Avenir" panose="02000503020000020003" pitchFamily="2" charset="0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F7241F-E4F3-BE75-010E-7C6CF796FCD2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sp>
        <p:nvSpPr>
          <p:cNvPr id="36" name="object 11">
            <a:extLst>
              <a:ext uri="{FF2B5EF4-FFF2-40B4-BE49-F238E27FC236}">
                <a16:creationId xmlns:a16="http://schemas.microsoft.com/office/drawing/2014/main" id="{342D2032-4A1E-73F3-B0A2-5190BA0B2246}"/>
              </a:ext>
            </a:extLst>
          </p:cNvPr>
          <p:cNvSpPr/>
          <p:nvPr/>
        </p:nvSpPr>
        <p:spPr>
          <a:xfrm>
            <a:off x="10206550" y="-1"/>
            <a:ext cx="75019" cy="2375446"/>
          </a:xfrm>
          <a:custGeom>
            <a:avLst/>
            <a:gdLst/>
            <a:ahLst/>
            <a:cxnLst/>
            <a:rect l="l" t="t" r="r" b="b"/>
            <a:pathLst>
              <a:path w="104775" h="3905885">
                <a:moveTo>
                  <a:pt x="0" y="3905640"/>
                </a:moveTo>
                <a:lnTo>
                  <a:pt x="104708" y="3905640"/>
                </a:lnTo>
                <a:lnTo>
                  <a:pt x="104708" y="0"/>
                </a:lnTo>
                <a:lnTo>
                  <a:pt x="0" y="0"/>
                </a:lnTo>
                <a:lnTo>
                  <a:pt x="0" y="3905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CA87CC91-2F47-E3AA-DECD-1C0C2CF4D286}"/>
              </a:ext>
            </a:extLst>
          </p:cNvPr>
          <p:cNvGrpSpPr/>
          <p:nvPr userDrawn="1"/>
        </p:nvGrpSpPr>
        <p:grpSpPr>
          <a:xfrm>
            <a:off x="426382" y="503304"/>
            <a:ext cx="1335088" cy="1363651"/>
            <a:chOff x="677826" y="626917"/>
            <a:chExt cx="1807771" cy="1846447"/>
          </a:xfrm>
        </p:grpSpPr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5057596A-DC13-8771-E27F-9A75BB7B55FE}"/>
                </a:ext>
              </a:extLst>
            </p:cNvPr>
            <p:cNvSpPr/>
            <p:nvPr/>
          </p:nvSpPr>
          <p:spPr>
            <a:xfrm>
              <a:off x="677826" y="62691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7CAC03C1-C779-F7E9-41E2-4C5B45293BDC}"/>
                </a:ext>
              </a:extLst>
            </p:cNvPr>
            <p:cNvSpPr/>
            <p:nvPr/>
          </p:nvSpPr>
          <p:spPr>
            <a:xfrm>
              <a:off x="764996" y="196186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tx2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929F8F92-6DE4-ED9E-E6EA-6D597805D1CC}"/>
              </a:ext>
            </a:extLst>
          </p:cNvPr>
          <p:cNvSpPr/>
          <p:nvPr userDrawn="1"/>
        </p:nvSpPr>
        <p:spPr>
          <a:xfrm>
            <a:off x="4717245" y="2375078"/>
            <a:ext cx="7577709" cy="3743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2" name="Graphique 100">
            <a:extLst>
              <a:ext uri="{FF2B5EF4-FFF2-40B4-BE49-F238E27FC236}">
                <a16:creationId xmlns:a16="http://schemas.microsoft.com/office/drawing/2014/main" id="{65F6C087-DC6C-9838-3939-055ED01F2449}"/>
              </a:ext>
            </a:extLst>
          </p:cNvPr>
          <p:cNvGrpSpPr/>
          <p:nvPr/>
        </p:nvGrpSpPr>
        <p:grpSpPr>
          <a:xfrm>
            <a:off x="11017118" y="-83468"/>
            <a:ext cx="1457385" cy="2455175"/>
            <a:chOff x="5560274" y="2353874"/>
            <a:chExt cx="1094112" cy="1843189"/>
          </a:xfrm>
          <a:noFill/>
        </p:grpSpPr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E64F31F-70F7-D490-48EE-0EB197A5C311}"/>
                </a:ext>
              </a:extLst>
            </p:cNvPr>
            <p:cNvSpPr/>
            <p:nvPr/>
          </p:nvSpPr>
          <p:spPr>
            <a:xfrm>
              <a:off x="5933239" y="2726910"/>
              <a:ext cx="721147" cy="1469338"/>
            </a:xfrm>
            <a:custGeom>
              <a:avLst/>
              <a:gdLst>
                <a:gd name="connsiteX0" fmla="*/ 5046 w 721147"/>
                <a:gd name="connsiteY0" fmla="*/ 1469339 h 1469338"/>
                <a:gd name="connsiteX1" fmla="*/ 158 w 721147"/>
                <a:gd name="connsiteY1" fmla="*/ 1321102 h 1469338"/>
                <a:gd name="connsiteX2" fmla="*/ 721148 w 721147"/>
                <a:gd name="connsiteY2" fmla="*/ 0 h 146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147" h="1469338">
                  <a:moveTo>
                    <a:pt x="5046" y="1469339"/>
                  </a:moveTo>
                  <a:cubicBezTo>
                    <a:pt x="1787" y="1420470"/>
                    <a:pt x="-657" y="1371600"/>
                    <a:pt x="158" y="1321102"/>
                  </a:cubicBezTo>
                  <a:cubicBezTo>
                    <a:pt x="4231" y="727339"/>
                    <a:pt x="275519" y="257379"/>
                    <a:pt x="721148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82208F07-E0A1-31D5-2A5D-4961EA5796B8}"/>
                </a:ext>
              </a:extLst>
            </p:cNvPr>
            <p:cNvSpPr/>
            <p:nvPr/>
          </p:nvSpPr>
          <p:spPr>
            <a:xfrm>
              <a:off x="6024641" y="2838495"/>
              <a:ext cx="628931" cy="1357753"/>
            </a:xfrm>
            <a:custGeom>
              <a:avLst/>
              <a:gdLst>
                <a:gd name="connsiteX0" fmla="*/ 628932 w 628931"/>
                <a:gd name="connsiteY0" fmla="*/ 0 h 1357753"/>
                <a:gd name="connsiteX1" fmla="*/ 0 w 628931"/>
                <a:gd name="connsiteY1" fmla="*/ 1209517 h 1357753"/>
                <a:gd name="connsiteX2" fmla="*/ 5703 w 628931"/>
                <a:gd name="connsiteY2" fmla="*/ 1357754 h 135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931" h="1357753">
                  <a:moveTo>
                    <a:pt x="628932" y="0"/>
                  </a:moveTo>
                  <a:cubicBezTo>
                    <a:pt x="237886" y="244347"/>
                    <a:pt x="4888" y="672768"/>
                    <a:pt x="0" y="1209517"/>
                  </a:cubicBezTo>
                  <a:cubicBezTo>
                    <a:pt x="0" y="1260015"/>
                    <a:pt x="1629" y="1308884"/>
                    <a:pt x="5703" y="1357754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3E8ABD68-F5C9-472E-E26A-6D3FE3D8971A}"/>
                </a:ext>
              </a:extLst>
            </p:cNvPr>
            <p:cNvSpPr/>
            <p:nvPr/>
          </p:nvSpPr>
          <p:spPr>
            <a:xfrm>
              <a:off x="6024641" y="2838495"/>
              <a:ext cx="628931" cy="1357753"/>
            </a:xfrm>
            <a:custGeom>
              <a:avLst/>
              <a:gdLst>
                <a:gd name="connsiteX0" fmla="*/ 5703 w 628931"/>
                <a:gd name="connsiteY0" fmla="*/ 1357754 h 1357753"/>
                <a:gd name="connsiteX1" fmla="*/ 0 w 628931"/>
                <a:gd name="connsiteY1" fmla="*/ 1209517 h 1357753"/>
                <a:gd name="connsiteX2" fmla="*/ 628932 w 628931"/>
                <a:gd name="connsiteY2" fmla="*/ 0 h 135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931" h="1357753">
                  <a:moveTo>
                    <a:pt x="5703" y="1357754"/>
                  </a:moveTo>
                  <a:cubicBezTo>
                    <a:pt x="1629" y="1309699"/>
                    <a:pt x="0" y="1260015"/>
                    <a:pt x="0" y="1209517"/>
                  </a:cubicBezTo>
                  <a:cubicBezTo>
                    <a:pt x="4888" y="671954"/>
                    <a:pt x="237886" y="244347"/>
                    <a:pt x="628932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90079BAC-FB2E-2960-E370-8D3ED2D6A08F}"/>
                </a:ext>
              </a:extLst>
            </p:cNvPr>
            <p:cNvSpPr/>
            <p:nvPr/>
          </p:nvSpPr>
          <p:spPr>
            <a:xfrm>
              <a:off x="6117514" y="2949265"/>
              <a:ext cx="536058" cy="1246983"/>
            </a:xfrm>
            <a:custGeom>
              <a:avLst/>
              <a:gdLst>
                <a:gd name="connsiteX0" fmla="*/ 536058 w 536058"/>
                <a:gd name="connsiteY0" fmla="*/ 0 h 1246983"/>
                <a:gd name="connsiteX1" fmla="*/ 0 w 536058"/>
                <a:gd name="connsiteY1" fmla="*/ 1099561 h 1246983"/>
                <a:gd name="connsiteX2" fmla="*/ 5703 w 536058"/>
                <a:gd name="connsiteY2" fmla="*/ 1246983 h 124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6058" h="1246983">
                  <a:moveTo>
                    <a:pt x="536058" y="0"/>
                  </a:moveTo>
                  <a:cubicBezTo>
                    <a:pt x="200411" y="232944"/>
                    <a:pt x="4888" y="619826"/>
                    <a:pt x="0" y="1099561"/>
                  </a:cubicBezTo>
                  <a:cubicBezTo>
                    <a:pt x="0" y="1150059"/>
                    <a:pt x="1629" y="1198928"/>
                    <a:pt x="5703" y="1246983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90FA70BF-A830-55D5-C14C-9400ADEF3C6E}"/>
                </a:ext>
              </a:extLst>
            </p:cNvPr>
            <p:cNvSpPr/>
            <p:nvPr/>
          </p:nvSpPr>
          <p:spPr>
            <a:xfrm>
              <a:off x="5746628" y="2506183"/>
              <a:ext cx="907758" cy="1690065"/>
            </a:xfrm>
            <a:custGeom>
              <a:avLst/>
              <a:gdLst>
                <a:gd name="connsiteX0" fmla="*/ 4281 w 907758"/>
                <a:gd name="connsiteY0" fmla="*/ 1690065 h 1690065"/>
                <a:gd name="connsiteX1" fmla="*/ 208 w 907758"/>
                <a:gd name="connsiteY1" fmla="*/ 1541014 h 1690065"/>
                <a:gd name="connsiteX2" fmla="*/ 907759 w 907758"/>
                <a:gd name="connsiteY2" fmla="*/ 0 h 169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7758" h="1690065">
                  <a:moveTo>
                    <a:pt x="4281" y="1690065"/>
                  </a:moveTo>
                  <a:cubicBezTo>
                    <a:pt x="1022" y="1641196"/>
                    <a:pt x="-607" y="1591512"/>
                    <a:pt x="208" y="1541014"/>
                  </a:cubicBezTo>
                  <a:cubicBezTo>
                    <a:pt x="4281" y="834852"/>
                    <a:pt x="350519" y="278555"/>
                    <a:pt x="907759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A86FBC9F-5C20-9624-6FF3-B8F7B5BBB2E9}"/>
                </a:ext>
              </a:extLst>
            </p:cNvPr>
            <p:cNvSpPr/>
            <p:nvPr/>
          </p:nvSpPr>
          <p:spPr>
            <a:xfrm>
              <a:off x="5838894" y="2616954"/>
              <a:ext cx="814677" cy="1580109"/>
            </a:xfrm>
            <a:custGeom>
              <a:avLst/>
              <a:gdLst>
                <a:gd name="connsiteX0" fmla="*/ 814678 w 814677"/>
                <a:gd name="connsiteY0" fmla="*/ 0 h 1580109"/>
                <a:gd name="connsiteX1" fmla="*/ 0 w 814677"/>
                <a:gd name="connsiteY1" fmla="*/ 1431058 h 1580109"/>
                <a:gd name="connsiteX2" fmla="*/ 4888 w 814677"/>
                <a:gd name="connsiteY2" fmla="*/ 1580109 h 158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4677" h="1580109">
                  <a:moveTo>
                    <a:pt x="814678" y="0"/>
                  </a:moveTo>
                  <a:cubicBezTo>
                    <a:pt x="312836" y="267153"/>
                    <a:pt x="4073" y="781095"/>
                    <a:pt x="0" y="1431058"/>
                  </a:cubicBezTo>
                  <a:cubicBezTo>
                    <a:pt x="0" y="1481556"/>
                    <a:pt x="1629" y="1531240"/>
                    <a:pt x="4888" y="1580109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0F20C309-A9AF-53B7-63F0-3D536B84EBEA}"/>
                </a:ext>
              </a:extLst>
            </p:cNvPr>
            <p:cNvSpPr/>
            <p:nvPr/>
          </p:nvSpPr>
          <p:spPr>
            <a:xfrm>
              <a:off x="5838894" y="2616139"/>
              <a:ext cx="814677" cy="1580109"/>
            </a:xfrm>
            <a:custGeom>
              <a:avLst/>
              <a:gdLst>
                <a:gd name="connsiteX0" fmla="*/ 4888 w 814677"/>
                <a:gd name="connsiteY0" fmla="*/ 1580109 h 1580109"/>
                <a:gd name="connsiteX1" fmla="*/ 0 w 814677"/>
                <a:gd name="connsiteY1" fmla="*/ 1431058 h 1580109"/>
                <a:gd name="connsiteX2" fmla="*/ 814678 w 814677"/>
                <a:gd name="connsiteY2" fmla="*/ 0 h 158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4677" h="1580109">
                  <a:moveTo>
                    <a:pt x="4888" y="1580109"/>
                  </a:moveTo>
                  <a:cubicBezTo>
                    <a:pt x="1629" y="1531240"/>
                    <a:pt x="0" y="1481556"/>
                    <a:pt x="0" y="1431058"/>
                  </a:cubicBezTo>
                  <a:cubicBezTo>
                    <a:pt x="4073" y="781095"/>
                    <a:pt x="312836" y="267152"/>
                    <a:pt x="814678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23591B8E-E3DD-0ACE-AB99-F36E202906A0}"/>
                </a:ext>
              </a:extLst>
            </p:cNvPr>
            <p:cNvSpPr/>
            <p:nvPr/>
          </p:nvSpPr>
          <p:spPr>
            <a:xfrm>
              <a:off x="5932582" y="2726910"/>
              <a:ext cx="720990" cy="1469338"/>
            </a:xfrm>
            <a:custGeom>
              <a:avLst/>
              <a:gdLst>
                <a:gd name="connsiteX0" fmla="*/ 720990 w 720990"/>
                <a:gd name="connsiteY0" fmla="*/ 0 h 1469338"/>
                <a:gd name="connsiteX1" fmla="*/ 0 w 720990"/>
                <a:gd name="connsiteY1" fmla="*/ 1321102 h 1469338"/>
                <a:gd name="connsiteX2" fmla="*/ 4888 w 720990"/>
                <a:gd name="connsiteY2" fmla="*/ 1469339 h 146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0990" h="1469338">
                  <a:moveTo>
                    <a:pt x="720990" y="0"/>
                  </a:moveTo>
                  <a:cubicBezTo>
                    <a:pt x="275361" y="257379"/>
                    <a:pt x="4073" y="727339"/>
                    <a:pt x="0" y="1321102"/>
                  </a:cubicBezTo>
                  <a:cubicBezTo>
                    <a:pt x="0" y="1371600"/>
                    <a:pt x="1629" y="1420470"/>
                    <a:pt x="4888" y="1469339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CCFA83A7-A499-D76F-899B-B30A02BDDC7F}"/>
                </a:ext>
              </a:extLst>
            </p:cNvPr>
            <p:cNvSpPr/>
            <p:nvPr/>
          </p:nvSpPr>
          <p:spPr>
            <a:xfrm>
              <a:off x="6118173" y="2949265"/>
              <a:ext cx="536214" cy="1246983"/>
            </a:xfrm>
            <a:custGeom>
              <a:avLst/>
              <a:gdLst>
                <a:gd name="connsiteX0" fmla="*/ 5859 w 536214"/>
                <a:gd name="connsiteY0" fmla="*/ 1246983 h 1246983"/>
                <a:gd name="connsiteX1" fmla="*/ 156 w 536214"/>
                <a:gd name="connsiteY1" fmla="*/ 1099561 h 1246983"/>
                <a:gd name="connsiteX2" fmla="*/ 536214 w 536214"/>
                <a:gd name="connsiteY2" fmla="*/ 0 h 124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6214" h="1246983">
                  <a:moveTo>
                    <a:pt x="5859" y="1246983"/>
                  </a:moveTo>
                  <a:cubicBezTo>
                    <a:pt x="1786" y="1198928"/>
                    <a:pt x="-659" y="1149245"/>
                    <a:pt x="156" y="1099561"/>
                  </a:cubicBezTo>
                  <a:cubicBezTo>
                    <a:pt x="4229" y="619826"/>
                    <a:pt x="200567" y="232944"/>
                    <a:pt x="536214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C4ECCF1F-5B17-6B34-2310-B453228A7DFB}"/>
                </a:ext>
              </a:extLst>
            </p:cNvPr>
            <p:cNvSpPr/>
            <p:nvPr/>
          </p:nvSpPr>
          <p:spPr>
            <a:xfrm>
              <a:off x="6211202" y="3060036"/>
              <a:ext cx="442370" cy="1136212"/>
            </a:xfrm>
            <a:custGeom>
              <a:avLst/>
              <a:gdLst>
                <a:gd name="connsiteX0" fmla="*/ 442370 w 442370"/>
                <a:gd name="connsiteY0" fmla="*/ 0 h 1136212"/>
                <a:gd name="connsiteX1" fmla="*/ 0 w 442370"/>
                <a:gd name="connsiteY1" fmla="*/ 988790 h 1136212"/>
                <a:gd name="connsiteX2" fmla="*/ 7332 w 442370"/>
                <a:gd name="connsiteY2" fmla="*/ 1136213 h 113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370" h="1136212">
                  <a:moveTo>
                    <a:pt x="442370" y="0"/>
                  </a:moveTo>
                  <a:cubicBezTo>
                    <a:pt x="162936" y="221541"/>
                    <a:pt x="4073" y="565256"/>
                    <a:pt x="0" y="988790"/>
                  </a:cubicBezTo>
                  <a:cubicBezTo>
                    <a:pt x="0" y="1039288"/>
                    <a:pt x="2444" y="1088158"/>
                    <a:pt x="7332" y="1136213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6951F86F-1DE1-9663-64F0-60F2E4370560}"/>
                </a:ext>
              </a:extLst>
            </p:cNvPr>
            <p:cNvSpPr/>
            <p:nvPr/>
          </p:nvSpPr>
          <p:spPr>
            <a:xfrm>
              <a:off x="5560274" y="2353874"/>
              <a:ext cx="956431" cy="1842374"/>
            </a:xfrm>
            <a:custGeom>
              <a:avLst/>
              <a:gdLst>
                <a:gd name="connsiteX0" fmla="*/ 4888 w 956431"/>
                <a:gd name="connsiteY0" fmla="*/ 1842375 h 1842374"/>
                <a:gd name="connsiteX1" fmla="*/ 0 w 956431"/>
                <a:gd name="connsiteY1" fmla="*/ 1692509 h 1842374"/>
                <a:gd name="connsiteX2" fmla="*/ 956432 w 956431"/>
                <a:gd name="connsiteY2" fmla="*/ 0 h 18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6431" h="1842374">
                  <a:moveTo>
                    <a:pt x="4888" y="1842375"/>
                  </a:moveTo>
                  <a:cubicBezTo>
                    <a:pt x="1629" y="1793506"/>
                    <a:pt x="0" y="1743007"/>
                    <a:pt x="0" y="1692509"/>
                  </a:cubicBezTo>
                  <a:cubicBezTo>
                    <a:pt x="4073" y="931776"/>
                    <a:pt x="368235" y="323352"/>
                    <a:pt x="956432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E5673410-25EB-E8C9-EDFC-46D6B6B55AB6}"/>
                </a:ext>
              </a:extLst>
            </p:cNvPr>
            <p:cNvSpPr/>
            <p:nvPr/>
          </p:nvSpPr>
          <p:spPr>
            <a:xfrm>
              <a:off x="5653962" y="2397041"/>
              <a:ext cx="999609" cy="1799207"/>
            </a:xfrm>
            <a:custGeom>
              <a:avLst/>
              <a:gdLst>
                <a:gd name="connsiteX0" fmla="*/ 999610 w 999609"/>
                <a:gd name="connsiteY0" fmla="*/ 0 h 1799207"/>
                <a:gd name="connsiteX1" fmla="*/ 0 w 999609"/>
                <a:gd name="connsiteY1" fmla="*/ 1650155 h 1799207"/>
                <a:gd name="connsiteX2" fmla="*/ 4073 w 999609"/>
                <a:gd name="connsiteY2" fmla="*/ 1799207 h 179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609" h="1799207">
                  <a:moveTo>
                    <a:pt x="999610" y="0"/>
                  </a:moveTo>
                  <a:cubicBezTo>
                    <a:pt x="386972" y="289144"/>
                    <a:pt x="4073" y="887793"/>
                    <a:pt x="0" y="1650155"/>
                  </a:cubicBezTo>
                  <a:cubicBezTo>
                    <a:pt x="0" y="1700654"/>
                    <a:pt x="815" y="1750338"/>
                    <a:pt x="4073" y="1799207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8A6C1345-BD6F-306D-E3A7-737B6016AABA}"/>
                </a:ext>
              </a:extLst>
            </p:cNvPr>
            <p:cNvSpPr/>
            <p:nvPr/>
          </p:nvSpPr>
          <p:spPr>
            <a:xfrm>
              <a:off x="5653962" y="2397041"/>
              <a:ext cx="999609" cy="1799207"/>
            </a:xfrm>
            <a:custGeom>
              <a:avLst/>
              <a:gdLst>
                <a:gd name="connsiteX0" fmla="*/ 4073 w 999609"/>
                <a:gd name="connsiteY0" fmla="*/ 1799207 h 1799207"/>
                <a:gd name="connsiteX1" fmla="*/ 0 w 999609"/>
                <a:gd name="connsiteY1" fmla="*/ 1650155 h 1799207"/>
                <a:gd name="connsiteX2" fmla="*/ 999610 w 999609"/>
                <a:gd name="connsiteY2" fmla="*/ 0 h 179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609" h="1799207">
                  <a:moveTo>
                    <a:pt x="4073" y="1799207"/>
                  </a:moveTo>
                  <a:cubicBezTo>
                    <a:pt x="815" y="1750338"/>
                    <a:pt x="0" y="1700654"/>
                    <a:pt x="0" y="1650155"/>
                  </a:cubicBezTo>
                  <a:cubicBezTo>
                    <a:pt x="4073" y="887793"/>
                    <a:pt x="387787" y="289144"/>
                    <a:pt x="999610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7CD08853-A015-A160-E424-497B9E696D15}"/>
                </a:ext>
              </a:extLst>
            </p:cNvPr>
            <p:cNvSpPr/>
            <p:nvPr/>
          </p:nvSpPr>
          <p:spPr>
            <a:xfrm>
              <a:off x="5746021" y="2506183"/>
              <a:ext cx="907551" cy="1690065"/>
            </a:xfrm>
            <a:custGeom>
              <a:avLst/>
              <a:gdLst>
                <a:gd name="connsiteX0" fmla="*/ 907551 w 907551"/>
                <a:gd name="connsiteY0" fmla="*/ 0 h 1690065"/>
                <a:gd name="connsiteX1" fmla="*/ 0 w 907551"/>
                <a:gd name="connsiteY1" fmla="*/ 1541014 h 1690065"/>
                <a:gd name="connsiteX2" fmla="*/ 4073 w 907551"/>
                <a:gd name="connsiteY2" fmla="*/ 1690065 h 169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7551" h="1690065">
                  <a:moveTo>
                    <a:pt x="907551" y="0"/>
                  </a:moveTo>
                  <a:cubicBezTo>
                    <a:pt x="350311" y="278555"/>
                    <a:pt x="4073" y="834852"/>
                    <a:pt x="0" y="1541014"/>
                  </a:cubicBezTo>
                  <a:cubicBezTo>
                    <a:pt x="0" y="1591512"/>
                    <a:pt x="1629" y="1641196"/>
                    <a:pt x="4073" y="1690065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54465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Ong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55424" y="820270"/>
            <a:ext cx="6017342" cy="26425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432000" tIns="288000" rIns="396000" bIns="0">
            <a:noAutofit/>
          </a:bodyPr>
          <a:lstStyle>
            <a:lvl1pPr algn="r">
              <a:lnSpc>
                <a:spcPct val="80000"/>
              </a:lnSpc>
              <a:defRPr sz="40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</a:t>
            </a:r>
            <a:br>
              <a:rPr lang="fr-FR"/>
            </a:br>
            <a:r>
              <a:rPr lang="fr-FR"/>
              <a:t>4 LIGNES </a:t>
            </a:r>
            <a:br>
              <a:rPr lang="fr-FR"/>
            </a:br>
            <a:r>
              <a:rPr lang="fr-FR"/>
              <a:t>MAX</a:t>
            </a:r>
            <a:endParaRPr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ECA76CFC-66A0-6CA4-BD23-5CFB8E7E3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6596" y="1102668"/>
            <a:ext cx="5604730" cy="4760248"/>
          </a:xfrm>
        </p:spPr>
        <p:txBody>
          <a:bodyPr>
            <a:noAutofit/>
          </a:bodyPr>
          <a:lstStyle>
            <a:lvl2pPr>
              <a:defRPr b="1" i="0" cap="all" baseline="0">
                <a:solidFill>
                  <a:schemeClr val="tx2"/>
                </a:solidFill>
                <a:latin typeface="Avenir Next Condensed Demi Bold" panose="020B0506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925D201-AEE4-291E-16F7-77FCAE5582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55424" y="3453452"/>
            <a:ext cx="6017342" cy="2642548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540000" tIns="503999" rIns="360000" bIns="503999" anchor="ctr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000" b="0" i="0">
                <a:solidFill>
                  <a:schemeClr val="bg1"/>
                </a:solidFill>
                <a:latin typeface="+mn-lt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Texte </a:t>
            </a:r>
            <a:br>
              <a:rPr lang="fr-FR"/>
            </a:br>
            <a:r>
              <a:rPr lang="fr-FR"/>
              <a:t>d’introduction </a:t>
            </a:r>
            <a:br>
              <a:rPr lang="fr-FR"/>
            </a:br>
            <a:r>
              <a:rPr lang="fr-FR"/>
              <a:t>sur 4 lignes </a:t>
            </a:r>
            <a:br>
              <a:rPr lang="fr-FR"/>
            </a:br>
            <a:r>
              <a:rPr lang="fr-FR"/>
              <a:t>max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4625BA-2CB6-CD40-83BA-DFC02429C4B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D134E3F8-9DD1-FBA1-2495-27724C2E87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55425" y="-121024"/>
            <a:ext cx="3036385" cy="941295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144000" tIns="612000" rIns="72000" bIns="503999" anchor="ctr" anchorCtr="0">
            <a:noAutofit/>
          </a:bodyPr>
          <a:lstStyle>
            <a:lvl1pPr algn="ctr">
              <a:defRPr sz="2600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TITRE ONGLET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3D48250-9FA3-3FE4-D2F3-191DE1FD6F73}"/>
              </a:ext>
            </a:extLst>
          </p:cNvPr>
          <p:cNvCxnSpPr>
            <a:cxnSpLocks/>
          </p:cNvCxnSpPr>
          <p:nvPr userDrawn="1"/>
        </p:nvCxnSpPr>
        <p:spPr>
          <a:xfrm flipH="1">
            <a:off x="18318" y="820270"/>
            <a:ext cx="122101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3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-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space réservé pour une image  41">
            <a:extLst>
              <a:ext uri="{FF2B5EF4-FFF2-40B4-BE49-F238E27FC236}">
                <a16:creationId xmlns:a16="http://schemas.microsoft.com/office/drawing/2014/main" id="{3A4AB93F-B277-CE2C-7E69-77332EA2F5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57425" y="0"/>
            <a:ext cx="5771088" cy="6084208"/>
          </a:xfrm>
          <a:solidFill>
            <a:schemeClr val="tx2"/>
          </a:solidFill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fr-FR"/>
              <a:t>Changer la couleur uniquement – Ne pas placer de visuel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B44AF7-7E4C-D8DF-229D-681C850005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7" y="1"/>
            <a:ext cx="5493170" cy="3537774"/>
          </a:xfrm>
        </p:spPr>
        <p:txBody>
          <a:bodyPr lIns="36000" rIns="36000">
            <a:noAutofit/>
          </a:bodyPr>
          <a:lstStyle>
            <a:lvl1pPr algn="ctr">
              <a:defRPr lang="fr-FR" sz="5800" b="0" i="0" spc="-118">
                <a:solidFill>
                  <a:srgbClr val="000000"/>
                </a:solidFill>
                <a:latin typeface="Avenir Light" panose="020B0402020203020204" pitchFamily="34" charset="77"/>
                <a:ea typeface="+mj-ea"/>
                <a:cs typeface="Gotham Book"/>
              </a:defRPr>
            </a:lvl1pPr>
          </a:lstStyle>
          <a:p>
            <a:r>
              <a:rPr lang="fr-FR"/>
              <a:t>SOMMAIRE</a:t>
            </a:r>
            <a:br>
              <a:rPr lang="fr-FR"/>
            </a:br>
            <a:r>
              <a:rPr lang="fr-FR"/>
              <a:t>INTRODUCTION</a:t>
            </a:r>
            <a:br>
              <a:rPr lang="fr-FR"/>
            </a:br>
            <a:r>
              <a:rPr lang="fr-FR"/>
              <a:t>PROGRAMME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96E0A-327B-A699-ECE5-29BC04405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987" y="1462819"/>
            <a:ext cx="4172903" cy="3610626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357A72A-827D-CFA5-E7D1-673AADF35B0C}"/>
              </a:ext>
            </a:extLst>
          </p:cNvPr>
          <p:cNvGrpSpPr/>
          <p:nvPr userDrawn="1"/>
        </p:nvGrpSpPr>
        <p:grpSpPr>
          <a:xfrm>
            <a:off x="-7532" y="3546744"/>
            <a:ext cx="5496192" cy="2528499"/>
            <a:chOff x="-1363973" y="2928222"/>
            <a:chExt cx="6860166" cy="3155989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B3F3E129-0ECA-82E7-3858-D9EC98D61A88}"/>
                </a:ext>
              </a:extLst>
            </p:cNvPr>
            <p:cNvSpPr/>
            <p:nvPr/>
          </p:nvSpPr>
          <p:spPr>
            <a:xfrm>
              <a:off x="412805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C32DCF54-DB57-C5FA-C03A-A72724C8E754}"/>
                </a:ext>
              </a:extLst>
            </p:cNvPr>
            <p:cNvSpPr/>
            <p:nvPr/>
          </p:nvSpPr>
          <p:spPr>
            <a:xfrm>
              <a:off x="27529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662EBC1-16B2-A0FB-34A6-66565E03743F}"/>
                </a:ext>
              </a:extLst>
            </p:cNvPr>
            <p:cNvSpPr/>
            <p:nvPr/>
          </p:nvSpPr>
          <p:spPr>
            <a:xfrm>
              <a:off x="138485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30DF6CA9-E98A-B42E-8921-0309745DC54F}"/>
                </a:ext>
              </a:extLst>
            </p:cNvPr>
            <p:cNvSpPr/>
            <p:nvPr/>
          </p:nvSpPr>
          <p:spPr>
            <a:xfrm>
              <a:off x="97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A42121CA-5976-7C0D-4FD7-4253A1CA50E7}"/>
                </a:ext>
              </a:extLst>
            </p:cNvPr>
            <p:cNvSpPr/>
            <p:nvPr/>
          </p:nvSpPr>
          <p:spPr>
            <a:xfrm>
              <a:off x="-1363973" y="2928222"/>
              <a:ext cx="1368135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E7AE5D3-4AF3-5D5D-5D89-8EE179FC2C3F}"/>
              </a:ext>
            </a:extLst>
          </p:cNvPr>
          <p:cNvCxnSpPr/>
          <p:nvPr userDrawn="1"/>
        </p:nvCxnSpPr>
        <p:spPr>
          <a:xfrm>
            <a:off x="5504656" y="0"/>
            <a:ext cx="0" cy="60842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2000F57-BA6E-DAB2-9407-376667B6FD56}"/>
              </a:ext>
            </a:extLst>
          </p:cNvPr>
          <p:cNvCxnSpPr>
            <a:cxnSpLocks/>
          </p:cNvCxnSpPr>
          <p:nvPr userDrawn="1"/>
        </p:nvCxnSpPr>
        <p:spPr>
          <a:xfrm>
            <a:off x="-15680" y="3538981"/>
            <a:ext cx="5520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older 2">
            <a:extLst>
              <a:ext uri="{FF2B5EF4-FFF2-40B4-BE49-F238E27FC236}">
                <a16:creationId xmlns:a16="http://schemas.microsoft.com/office/drawing/2014/main" id="{8D3F318A-DDEA-E5DB-8760-71DA51BA34A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6F2568A3-25D8-20B9-1C15-82BC0059E8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35" name="object 21">
            <a:extLst>
              <a:ext uri="{FF2B5EF4-FFF2-40B4-BE49-F238E27FC236}">
                <a16:creationId xmlns:a16="http://schemas.microsoft.com/office/drawing/2014/main" id="{A62B3F7B-EA4A-DFB0-1607-D3DF7888B05A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6DF6C503-C188-AC82-E456-11F6E4D4FFA9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F733545-7E65-F468-4BDB-B0192C0D20BE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A403DBBA-44AA-067F-1167-4DF861809C50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CBBB9B35-F909-667E-57C1-240D7C5A8D00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BD795BCA-C4CB-FB16-19EC-9C9832C997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5903" y="-1"/>
            <a:ext cx="941521" cy="6075363"/>
          </a:xfrm>
          <a:solidFill>
            <a:schemeClr val="accent5"/>
          </a:solidFill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fr-FR"/>
              <a:t>Changer la couleur uniquement – Ne pas placer de visuel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1CE2780-E993-AAB1-4299-2920B7037504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318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Ong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55424" y="820271"/>
            <a:ext cx="7926298" cy="24877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432000" tIns="288000" rIns="396000" bIns="0">
            <a:noAutofit/>
          </a:bodyPr>
          <a:lstStyle>
            <a:lvl1pPr algn="l">
              <a:lnSpc>
                <a:spcPct val="80000"/>
              </a:lnSpc>
              <a:defRPr sz="40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3 LIGNES </a:t>
            </a:r>
            <a:br>
              <a:rPr lang="fr-FR"/>
            </a:br>
            <a:r>
              <a:rPr lang="fr-FR"/>
              <a:t>MAX</a:t>
            </a:r>
            <a:endParaRPr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ECA76CFC-66A0-6CA4-BD23-5CFB8E7E36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0875" y="-1"/>
            <a:ext cx="4448126" cy="6095965"/>
          </a:xfrm>
          <a:solidFill>
            <a:schemeClr val="tx2"/>
          </a:solidFill>
          <a:ln>
            <a:solidFill>
              <a:schemeClr val="tx1"/>
            </a:solidFill>
          </a:ln>
        </p:spPr>
        <p:txBody>
          <a:bodyPr lIns="396000" rIns="288000" anchor="ctr" anchorCtr="0">
            <a:noAutofit/>
          </a:bodyPr>
          <a:lstStyle>
            <a:lvl1pPr>
              <a:lnSpc>
                <a:spcPct val="90000"/>
              </a:lnSpc>
              <a:spcAft>
                <a:spcPts val="1600"/>
              </a:spcAft>
              <a:defRPr b="1" i="0">
                <a:solidFill>
                  <a:schemeClr val="bg1"/>
                </a:solidFill>
                <a:latin typeface="Avenir Next Condensed Demi Bold" panose="020B0506020202020204" pitchFamily="34" charset="0"/>
              </a:defRPr>
            </a:lvl1pPr>
            <a:lvl2pPr>
              <a:defRPr b="1" i="0" cap="all" baseline="0">
                <a:solidFill>
                  <a:schemeClr val="bg1"/>
                </a:solidFill>
                <a:latin typeface="Avenir Next Condensed Demi Bold" panose="020B0506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925D201-AEE4-291E-16F7-77FCAE5582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55424" y="3307977"/>
            <a:ext cx="7926298" cy="2788023"/>
          </a:xfr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lIns="540000" tIns="503999" rIns="360000" bIns="503999" anchor="ctr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2600" b="0" i="0">
                <a:solidFill>
                  <a:schemeClr val="tx1"/>
                </a:solidFill>
                <a:latin typeface="+mn-lt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Texte</a:t>
            </a:r>
            <a:br>
              <a:rPr lang="fr-FR"/>
            </a:br>
            <a:r>
              <a:rPr lang="fr-FR"/>
              <a:t>sur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5 </a:t>
            </a:r>
            <a:br>
              <a:rPr lang="fr-FR"/>
            </a:br>
            <a:r>
              <a:rPr lang="fr-FR"/>
              <a:t>lignes </a:t>
            </a:r>
            <a:br>
              <a:rPr lang="fr-FR"/>
            </a:br>
            <a:r>
              <a:rPr lang="fr-FR"/>
              <a:t>max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4625BA-2CB6-CD40-83BA-DFC02429C4B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D134E3F8-9DD1-FBA1-2495-27724C2E87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55425" y="-121024"/>
            <a:ext cx="3036385" cy="941295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144000" tIns="612000" rIns="72000" bIns="503999" anchor="ctr" anchorCtr="0">
            <a:noAutofit/>
          </a:bodyPr>
          <a:lstStyle>
            <a:lvl1pPr algn="ctr">
              <a:defRPr sz="2600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TITRE ONGLET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3D48250-9FA3-3FE4-D2F3-191DE1FD6F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55425" y="820270"/>
            <a:ext cx="792629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51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Ong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993328" y="820272"/>
            <a:ext cx="11306566" cy="1605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432000" tIns="216000" rIns="324000" bIns="0">
            <a:noAutofit/>
          </a:bodyPr>
          <a:lstStyle>
            <a:lvl1pPr algn="l">
              <a:lnSpc>
                <a:spcPct val="80000"/>
              </a:lnSpc>
              <a:defRPr sz="48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2 LIGNES MAX</a:t>
            </a: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4625BA-2CB6-CD40-83BA-DFC02429C4B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D134E3F8-9DD1-FBA1-2495-27724C2E87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55425" y="-121024"/>
            <a:ext cx="3036385" cy="941295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144000" tIns="612000" rIns="72000" bIns="503999" anchor="ctr" anchorCtr="0">
            <a:noAutofit/>
          </a:bodyPr>
          <a:lstStyle>
            <a:lvl1pPr algn="ctr">
              <a:defRPr sz="2600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TITRE ONGLET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3D48250-9FA3-3FE4-D2F3-191DE1FD6F73}"/>
              </a:ext>
            </a:extLst>
          </p:cNvPr>
          <p:cNvCxnSpPr>
            <a:cxnSpLocks/>
          </p:cNvCxnSpPr>
          <p:nvPr userDrawn="1"/>
        </p:nvCxnSpPr>
        <p:spPr>
          <a:xfrm flipH="1">
            <a:off x="993328" y="2438398"/>
            <a:ext cx="113065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pour une image  110">
            <a:extLst>
              <a:ext uri="{FF2B5EF4-FFF2-40B4-BE49-F238E27FC236}">
                <a16:creationId xmlns:a16="http://schemas.microsoft.com/office/drawing/2014/main" id="{F20021BC-B914-831B-05FC-B5B95439A50D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820270"/>
            <a:ext cx="1048753" cy="526315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440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DD7E028-50B5-F2B5-872F-D6DF0BB0340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636737" y="2450972"/>
            <a:ext cx="3643409" cy="3657595"/>
          </a:xfrm>
          <a:ln w="12700">
            <a:solidFill>
              <a:schemeClr val="tx1"/>
            </a:solidFill>
          </a:ln>
        </p:spPr>
        <p:txBody>
          <a:bodyPr lIns="216000" tIns="396000" rIns="144000">
            <a:noAutofit/>
          </a:bodyPr>
          <a:lstStyle>
            <a:lvl1pPr>
              <a:lnSpc>
                <a:spcPct val="90000"/>
              </a:lnSpc>
              <a:defRPr sz="20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9C509ABB-3032-D4C7-1694-FC4E69869C0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93328" y="2450972"/>
            <a:ext cx="3643409" cy="3657595"/>
          </a:xfrm>
          <a:ln w="12700">
            <a:solidFill>
              <a:schemeClr val="tx1"/>
            </a:solidFill>
          </a:ln>
        </p:spPr>
        <p:txBody>
          <a:bodyPr lIns="216000" tIns="396000" rIns="144000">
            <a:noAutofit/>
          </a:bodyPr>
          <a:lstStyle>
            <a:lvl1pPr>
              <a:lnSpc>
                <a:spcPct val="90000"/>
              </a:lnSpc>
              <a:defRPr sz="20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contenu 10">
            <a:extLst>
              <a:ext uri="{FF2B5EF4-FFF2-40B4-BE49-F238E27FC236}">
                <a16:creationId xmlns:a16="http://schemas.microsoft.com/office/drawing/2014/main" id="{88367069-7794-3C11-16F0-5A854612E14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278153" y="2450972"/>
            <a:ext cx="4021741" cy="3657595"/>
          </a:xfrm>
          <a:ln w="12700">
            <a:solidFill>
              <a:schemeClr val="tx1"/>
            </a:solidFill>
          </a:ln>
        </p:spPr>
        <p:txBody>
          <a:bodyPr lIns="216000" tIns="396000" rIns="288000">
            <a:noAutofit/>
          </a:bodyPr>
          <a:lstStyle>
            <a:lvl1pPr>
              <a:lnSpc>
                <a:spcPct val="90000"/>
              </a:lnSpc>
              <a:defRPr sz="20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16408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BBE89-3F0F-813E-0D6F-8EF75F042C8A}"/>
              </a:ext>
            </a:extLst>
          </p:cNvPr>
          <p:cNvSpPr txBox="1">
            <a:spLocks/>
          </p:cNvSpPr>
          <p:nvPr userDrawn="1"/>
        </p:nvSpPr>
        <p:spPr>
          <a:xfrm>
            <a:off x="863599" y="654404"/>
            <a:ext cx="10503646" cy="483555"/>
          </a:xfrm>
          <a:prstGeom prst="rect">
            <a:avLst/>
          </a:prstGeom>
        </p:spPr>
        <p:txBody>
          <a:bodyPr vert="horz" lIns="182843" tIns="91422" rIns="182843" bIns="91422" rtlCol="0" anchor="ctr">
            <a:no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i="0" kern="1200" cap="all">
                <a:solidFill>
                  <a:schemeClr val="tx2"/>
                </a:solidFill>
                <a:latin typeface="Montserrat Regular"/>
                <a:ea typeface="Poppins Light" charset="0"/>
                <a:cs typeface="Montserrat Regular"/>
              </a:defRPr>
            </a:lvl1pPr>
          </a:lstStyle>
          <a:p>
            <a:pPr marL="0" marR="0" lvl="0" indent="0" algn="ctr" defTabSz="18284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MODE D’EMPLOI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B0D2D-2D48-28CA-F60B-A71AA00E3C1B}"/>
              </a:ext>
            </a:extLst>
          </p:cNvPr>
          <p:cNvSpPr/>
          <p:nvPr userDrawn="1"/>
        </p:nvSpPr>
        <p:spPr>
          <a:xfrm>
            <a:off x="5667347" y="1218100"/>
            <a:ext cx="913598" cy="6852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B2A4D531-CB09-7833-996A-1C6D7E462A6A}"/>
              </a:ext>
            </a:extLst>
          </p:cNvPr>
          <p:cNvSpPr txBox="1">
            <a:spLocks/>
          </p:cNvSpPr>
          <p:nvPr userDrawn="1"/>
        </p:nvSpPr>
        <p:spPr>
          <a:xfrm>
            <a:off x="488689" y="2183521"/>
            <a:ext cx="5559855" cy="3570555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600" b="1" dirty="0">
                <a:solidFill>
                  <a:srgbClr val="000000"/>
                </a:solidFill>
                <a:latin typeface="+mj-lt"/>
                <a:cs typeface="Montserrat Regular"/>
              </a:rPr>
              <a:t>CHANGER DE NIVEAUX DE TEXTE</a:t>
            </a:r>
          </a:p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  <a:cs typeface="Arial" pitchFamily="34" charset="0"/>
              </a:rPr>
              <a:t>Dans les espaces réservés au texte, p</a:t>
            </a:r>
            <a:r>
              <a:rPr lang="fr-FR" sz="1200" dirty="0">
                <a:solidFill>
                  <a:srgbClr val="000000"/>
                </a:solidFill>
                <a:latin typeface="Avenir Book" panose="02000503020000020003" pitchFamily="2" charset="0"/>
              </a:rPr>
              <a:t>our changer le niveau hiérarchique </a:t>
            </a:r>
            <a:br>
              <a:rPr lang="fr-FR" sz="1200" dirty="0">
                <a:solidFill>
                  <a:srgbClr val="000000"/>
                </a:solidFill>
                <a:latin typeface="Avenir Book" panose="02000503020000020003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Avenir Book" panose="02000503020000020003" pitchFamily="2" charset="0"/>
              </a:rPr>
              <a:t>d'un paragraphe et donc sa mise en forme :</a:t>
            </a:r>
          </a:p>
          <a:p>
            <a:pPr marL="169200" lvl="2" indent="-169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rgbClr val="000000"/>
                </a:solidFill>
                <a:latin typeface="+mj-lt"/>
                <a:cs typeface="Montserrat SemiBold"/>
              </a:rPr>
              <a:t>Sur Mac et PC</a:t>
            </a:r>
            <a:r>
              <a:rPr lang="fr-FR" sz="1200" dirty="0">
                <a:solidFill>
                  <a:srgbClr val="000000"/>
                </a:solidFill>
                <a:latin typeface="Avenir Book" panose="02000503020000020003" pitchFamily="2" charset="0"/>
                <a:cs typeface="Montserrat SemiBold"/>
              </a:rPr>
              <a:t>, avec la souris :</a:t>
            </a:r>
          </a:p>
          <a:p>
            <a:pPr marL="349200" lvl="4" indent="-205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onglet [Accueil] | groupe "Paragraphe" ;</a:t>
            </a:r>
          </a:p>
          <a:p>
            <a:pPr marL="349200" lvl="4" indent="-205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cliquez sur l'icône </a:t>
            </a:r>
            <a:r>
              <a:rPr lang="fr-FR" sz="1200" dirty="0">
                <a:solidFill>
                  <a:srgbClr val="E86E54"/>
                </a:solidFill>
                <a:latin typeface="+mj-lt"/>
              </a:rPr>
              <a:t>"Augmenter"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pour passer au niveau/style suivant </a:t>
            </a: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;</a:t>
            </a:r>
          </a:p>
          <a:p>
            <a:pPr marL="349200" lvl="4" indent="-205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cliquez sur l'icône </a:t>
            </a:r>
            <a:r>
              <a:rPr lang="fr-FR" sz="1200" dirty="0">
                <a:solidFill>
                  <a:schemeClr val="accent1"/>
                </a:solidFill>
                <a:latin typeface="+mj-lt"/>
              </a:rPr>
              <a:t>"Diminuer" </a:t>
            </a: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pour revenir au niveau/style précédent.</a:t>
            </a:r>
          </a:p>
          <a:p>
            <a:pPr lvl="4">
              <a:lnSpc>
                <a:spcPts val="1480"/>
              </a:lnSpc>
              <a:spcBef>
                <a:spcPts val="200"/>
              </a:spcBef>
            </a:pPr>
            <a:endParaRPr lang="fr-FR" sz="1200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lvl="4">
              <a:lnSpc>
                <a:spcPts val="1480"/>
              </a:lnSpc>
              <a:spcBef>
                <a:spcPts val="200"/>
              </a:spcBef>
            </a:pPr>
            <a:endParaRPr lang="fr-FR" sz="1200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lvl="4">
              <a:lnSpc>
                <a:spcPts val="1480"/>
              </a:lnSpc>
              <a:spcBef>
                <a:spcPts val="200"/>
              </a:spcBef>
            </a:pPr>
            <a:endParaRPr lang="fr-FR" sz="1200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lvl="4">
              <a:lnSpc>
                <a:spcPts val="1480"/>
              </a:lnSpc>
              <a:spcBef>
                <a:spcPts val="200"/>
              </a:spcBef>
            </a:pPr>
            <a:endParaRPr lang="fr-FR" sz="1200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marL="396000" lvl="4" indent="0">
              <a:lnSpc>
                <a:spcPts val="1480"/>
              </a:lnSpc>
              <a:spcBef>
                <a:spcPts val="200"/>
              </a:spcBef>
              <a:buNone/>
            </a:pPr>
            <a:endParaRPr lang="fr-FR" sz="1200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marL="169200" lvl="2" indent="-169200">
              <a:lnSpc>
                <a:spcPts val="1480"/>
              </a:lnSpc>
              <a:spcBef>
                <a:spcPts val="800"/>
              </a:spcBef>
            </a:pPr>
            <a:r>
              <a:rPr lang="fr-FR" sz="1200" dirty="0">
                <a:solidFill>
                  <a:srgbClr val="000000"/>
                </a:solidFill>
                <a:latin typeface="+mj-lt"/>
                <a:cs typeface="Montserrat SemiBold"/>
              </a:rPr>
              <a:t>Sur PC</a:t>
            </a:r>
            <a:r>
              <a:rPr lang="fr-FR" sz="1200" dirty="0">
                <a:solidFill>
                  <a:srgbClr val="000000"/>
                </a:solidFill>
                <a:latin typeface="Avenir Book" panose="02000503020000020003" pitchFamily="2" charset="0"/>
                <a:cs typeface="Montserrat SemiBold"/>
              </a:rPr>
              <a:t>, une solution plus rapide, avec ce raccourci clavier :</a:t>
            </a:r>
          </a:p>
          <a:p>
            <a:pPr marL="349200" lvl="4" indent="-205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rgbClr val="E86E54"/>
                </a:solidFill>
                <a:latin typeface="+mj-lt"/>
              </a:rPr>
              <a:t>&lt;Alt&gt;&lt;Maj&gt; [→] </a:t>
            </a: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(flèche droite) pour passer au niveau suivant ;</a:t>
            </a:r>
          </a:p>
          <a:p>
            <a:pPr marL="349200" lvl="4" indent="-205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chemeClr val="accent1"/>
                </a:solidFill>
                <a:latin typeface="+mj-lt"/>
              </a:rPr>
              <a:t>&lt;Alt&gt;&lt;Maj&gt; [←] </a:t>
            </a: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(flèche gauche) pour revenir au niveau précédent.</a:t>
            </a:r>
          </a:p>
        </p:txBody>
      </p:sp>
      <p:pic>
        <p:nvPicPr>
          <p:cNvPr id="8" name="Image 7" descr="Capture d’écran 2018-06-01 à 14.44.15.png">
            <a:extLst>
              <a:ext uri="{FF2B5EF4-FFF2-40B4-BE49-F238E27FC236}">
                <a16:creationId xmlns:a16="http://schemas.microsoft.com/office/drawing/2014/main" id="{CCE81337-EE4D-5CD7-A931-3D386F94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16" y="3814224"/>
            <a:ext cx="3303121" cy="89870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3BC4212C-BAA7-797A-CB2C-8EF4F9C83476}"/>
              </a:ext>
            </a:extLst>
          </p:cNvPr>
          <p:cNvSpPr/>
          <p:nvPr userDrawn="1"/>
        </p:nvSpPr>
        <p:spPr>
          <a:xfrm>
            <a:off x="2173229" y="3786896"/>
            <a:ext cx="437315" cy="437315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atin typeface="Avenir Book" panose="02000503020000020003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4C44701-9DEF-8830-254A-B36F39EE4AAE}"/>
              </a:ext>
            </a:extLst>
          </p:cNvPr>
          <p:cNvSpPr/>
          <p:nvPr userDrawn="1"/>
        </p:nvSpPr>
        <p:spPr>
          <a:xfrm>
            <a:off x="2610544" y="3786896"/>
            <a:ext cx="437315" cy="437315"/>
          </a:xfrm>
          <a:prstGeom prst="ellipse">
            <a:avLst/>
          </a:prstGeom>
          <a:noFill/>
          <a:ln w="57150" cmpd="sng">
            <a:solidFill>
              <a:srgbClr val="E86E5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atin typeface="Avenir Book" panose="02000503020000020003" pitchFamily="2" charset="0"/>
            </a:endParaRPr>
          </a:p>
        </p:txBody>
      </p:sp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48D6BD47-3DDB-CD3E-C2E1-9C169A2FC487}"/>
              </a:ext>
            </a:extLst>
          </p:cNvPr>
          <p:cNvSpPr txBox="1">
            <a:spLocks/>
          </p:cNvSpPr>
          <p:nvPr userDrawn="1"/>
        </p:nvSpPr>
        <p:spPr>
          <a:xfrm>
            <a:off x="6683802" y="2183522"/>
            <a:ext cx="4376348" cy="568380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600" b="1" dirty="0">
                <a:solidFill>
                  <a:srgbClr val="000000"/>
                </a:solidFill>
                <a:latin typeface="+mj-lt"/>
                <a:cs typeface="Montserrat Regular"/>
              </a:rPr>
              <a:t>LES TYPOS</a:t>
            </a:r>
          </a:p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</a:rPr>
              <a:t>Un thème de typos par défaut est intégré dans ce fichier : </a:t>
            </a:r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5076221D-A9DC-8681-79E0-829DD6B5CB2B}"/>
              </a:ext>
            </a:extLst>
          </p:cNvPr>
          <p:cNvSpPr txBox="1">
            <a:spLocks/>
          </p:cNvSpPr>
          <p:nvPr userDrawn="1"/>
        </p:nvSpPr>
        <p:spPr>
          <a:xfrm>
            <a:off x="863599" y="1587563"/>
            <a:ext cx="10503646" cy="47171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8434" rtl="0" eaLnBrk="1" fontAlgn="auto" latinLnBrk="0" hangingPunct="1">
              <a:lnSpc>
                <a:spcPts val="12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</a:rPr>
              <a:t>TEXTE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A5D76-F144-2466-4136-01C85CE49602}"/>
              </a:ext>
            </a:extLst>
          </p:cNvPr>
          <p:cNvSpPr/>
          <p:nvPr userDrawn="1"/>
        </p:nvSpPr>
        <p:spPr>
          <a:xfrm>
            <a:off x="119653" y="102724"/>
            <a:ext cx="11989206" cy="6652552"/>
          </a:xfrm>
          <a:prstGeom prst="rect">
            <a:avLst/>
          </a:prstGeom>
          <a:noFill/>
          <a:ln w="231775" cap="sq" cmpd="sng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atin typeface="Avenir Book" panose="02000503020000020003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B10422-59EC-4733-5355-308BF9B9C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95" y="2751901"/>
            <a:ext cx="3608798" cy="9582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B2101D2-24D8-E1F5-F515-88B0553B1D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848" y="4277926"/>
            <a:ext cx="1466492" cy="224749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7CFEFEB-86EA-7675-6153-FDF9D853A6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36" y="4290626"/>
            <a:ext cx="1466493" cy="2236261"/>
          </a:xfrm>
          <a:prstGeom prst="rect">
            <a:avLst/>
          </a:prstGeom>
        </p:spPr>
      </p:pic>
      <p:sp>
        <p:nvSpPr>
          <p:cNvPr id="17" name="Espace réservé du texte 19">
            <a:extLst>
              <a:ext uri="{FF2B5EF4-FFF2-40B4-BE49-F238E27FC236}">
                <a16:creationId xmlns:a16="http://schemas.microsoft.com/office/drawing/2014/main" id="{2C203264-C9B6-36A7-0921-83A221594C6F}"/>
              </a:ext>
            </a:extLst>
          </p:cNvPr>
          <p:cNvSpPr txBox="1">
            <a:spLocks/>
          </p:cNvSpPr>
          <p:nvPr userDrawn="1"/>
        </p:nvSpPr>
        <p:spPr>
          <a:xfrm>
            <a:off x="6683802" y="3940021"/>
            <a:ext cx="5166610" cy="568380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</a:rPr>
              <a:t>Ces typos et leurs différentes graisses sont disponibles et utilisables :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9CE283-6A82-2E77-C103-A18823D02C9F}"/>
              </a:ext>
            </a:extLst>
          </p:cNvPr>
          <p:cNvSpPr txBox="1"/>
          <p:nvPr userDrawn="1"/>
        </p:nvSpPr>
        <p:spPr>
          <a:xfrm>
            <a:off x="8990312" y="457199"/>
            <a:ext cx="2747740" cy="1657802"/>
          </a:xfrm>
          <a:prstGeom prst="rect">
            <a:avLst/>
          </a:prstGeom>
          <a:solidFill>
            <a:schemeClr val="accent3"/>
          </a:solidFill>
        </p:spPr>
        <p:txBody>
          <a:bodyPr wrap="square" lIns="180000" rtlCol="0" anchor="ctr" anchorCtr="0">
            <a:noAutofit/>
          </a:bodyPr>
          <a:lstStyle/>
          <a:p>
            <a:r>
              <a:rPr lang="fr-FR" sz="1600">
                <a:solidFill>
                  <a:schemeClr val="tx1"/>
                </a:solidFill>
                <a:latin typeface="+mj-lt"/>
              </a:rPr>
              <a:t>IMPORTANT :</a:t>
            </a:r>
          </a:p>
          <a:p>
            <a:r>
              <a:rPr lang="fr-FR" sz="1600">
                <a:solidFill>
                  <a:schemeClr val="tx1"/>
                </a:solidFill>
                <a:latin typeface="+mj-lt"/>
              </a:rPr>
              <a:t>Ne pas insérer de slides provenant d’autres présentations PPT. </a:t>
            </a:r>
          </a:p>
        </p:txBody>
      </p:sp>
    </p:spTree>
    <p:extLst>
      <p:ext uri="{BB962C8B-B14F-4D97-AF65-F5344CB8AC3E}">
        <p14:creationId xmlns:p14="http://schemas.microsoft.com/office/powerpoint/2010/main" val="1770643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D4BC68A3-4633-6703-6A48-292A872D8F57}"/>
              </a:ext>
            </a:extLst>
          </p:cNvPr>
          <p:cNvSpPr txBox="1">
            <a:spLocks/>
          </p:cNvSpPr>
          <p:nvPr userDrawn="1"/>
        </p:nvSpPr>
        <p:spPr>
          <a:xfrm>
            <a:off x="863599" y="654404"/>
            <a:ext cx="10503646" cy="483555"/>
          </a:xfrm>
          <a:prstGeom prst="rect">
            <a:avLst/>
          </a:prstGeom>
        </p:spPr>
        <p:txBody>
          <a:bodyPr vert="horz" lIns="182843" tIns="91422" rIns="182843" bIns="91422" rtlCol="0" anchor="ctr">
            <a:no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i="0" kern="1200" cap="all">
                <a:solidFill>
                  <a:schemeClr val="tx2"/>
                </a:solidFill>
                <a:latin typeface="Montserrat Regular"/>
                <a:ea typeface="Poppins Light" charset="0"/>
                <a:cs typeface="Montserrat Regular"/>
              </a:defRPr>
            </a:lvl1pPr>
          </a:lstStyle>
          <a:p>
            <a:pPr marL="0" marR="0" lvl="0" indent="0" algn="ctr" defTabSz="18284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MODE D’EMPLOI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B89B95-E679-E8ED-F689-4400B1B9B671}"/>
              </a:ext>
            </a:extLst>
          </p:cNvPr>
          <p:cNvSpPr/>
          <p:nvPr userDrawn="1"/>
        </p:nvSpPr>
        <p:spPr>
          <a:xfrm>
            <a:off x="5667347" y="1218100"/>
            <a:ext cx="913598" cy="6852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8" name="Espace réservé du texte 19">
            <a:extLst>
              <a:ext uri="{FF2B5EF4-FFF2-40B4-BE49-F238E27FC236}">
                <a16:creationId xmlns:a16="http://schemas.microsoft.com/office/drawing/2014/main" id="{B0DD7175-D9B7-D721-D437-7267AEE7520F}"/>
              </a:ext>
            </a:extLst>
          </p:cNvPr>
          <p:cNvSpPr txBox="1">
            <a:spLocks/>
          </p:cNvSpPr>
          <p:nvPr userDrawn="1"/>
        </p:nvSpPr>
        <p:spPr>
          <a:xfrm>
            <a:off x="488689" y="2484944"/>
            <a:ext cx="10878556" cy="835856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600" b="1" dirty="0">
                <a:solidFill>
                  <a:srgbClr val="000000"/>
                </a:solidFill>
                <a:latin typeface="+mj-lt"/>
                <a:cs typeface="Montserrat Regular"/>
              </a:rPr>
              <a:t>LES COULEURS</a:t>
            </a:r>
          </a:p>
          <a:p>
            <a:pPr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  <a:cs typeface="Arial" pitchFamily="34" charset="0"/>
              </a:rPr>
              <a:t>Les choix de couleur sont de 2 niveaux : Primaires et Secondaires. Les secondaires sont à utiliser par touche pour mieux animer une mise en page.</a:t>
            </a:r>
            <a:br>
              <a:rPr lang="fr-FR" sz="12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1200" dirty="0">
                <a:solidFill>
                  <a:srgbClr val="FF0000"/>
                </a:solidFill>
                <a:latin typeface="+mj-lt"/>
                <a:cs typeface="Arial" pitchFamily="34" charset="0"/>
              </a:rPr>
              <a:t>Vous n’êtes pas autorisés à utiliser d’autres couleurs.</a:t>
            </a:r>
            <a:endParaRPr lang="fr-FR" sz="1200" dirty="0">
              <a:solidFill>
                <a:srgbClr val="FF0000"/>
              </a:solidFill>
              <a:latin typeface="+mj-lt"/>
            </a:endParaRPr>
          </a:p>
          <a:p>
            <a:pPr lvl="0">
              <a:lnSpc>
                <a:spcPts val="1480"/>
              </a:lnSpc>
              <a:spcBef>
                <a:spcPts val="200"/>
              </a:spcBef>
            </a:pPr>
            <a:endParaRPr lang="fr-FR" sz="12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D148A-0681-1313-9486-1D48331AFC27}"/>
              </a:ext>
            </a:extLst>
          </p:cNvPr>
          <p:cNvSpPr/>
          <p:nvPr userDrawn="1"/>
        </p:nvSpPr>
        <p:spPr>
          <a:xfrm>
            <a:off x="119653" y="102724"/>
            <a:ext cx="11989206" cy="6652552"/>
          </a:xfrm>
          <a:prstGeom prst="rect">
            <a:avLst/>
          </a:prstGeom>
          <a:noFill/>
          <a:ln w="231775" cap="sq" cmpd="sng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atin typeface="Avenir Book" panose="02000503020000020003" pitchFamily="2" charset="0"/>
            </a:endParaRPr>
          </a:p>
        </p:txBody>
      </p:sp>
      <p:sp>
        <p:nvSpPr>
          <p:cNvPr id="10" name="Espace réservé du texte 19">
            <a:extLst>
              <a:ext uri="{FF2B5EF4-FFF2-40B4-BE49-F238E27FC236}">
                <a16:creationId xmlns:a16="http://schemas.microsoft.com/office/drawing/2014/main" id="{C73B265B-C09A-7288-2246-0A80B1EA548D}"/>
              </a:ext>
            </a:extLst>
          </p:cNvPr>
          <p:cNvSpPr txBox="1">
            <a:spLocks/>
          </p:cNvSpPr>
          <p:nvPr userDrawn="1"/>
        </p:nvSpPr>
        <p:spPr>
          <a:xfrm>
            <a:off x="468483" y="3353766"/>
            <a:ext cx="5166610" cy="568380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100" dirty="0">
                <a:latin typeface="+mj-lt"/>
              </a:rPr>
              <a:t>COULEURS PRINCIPALES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157A702-3065-6DBF-E9D1-1794D7FBEF21}"/>
              </a:ext>
            </a:extLst>
          </p:cNvPr>
          <p:cNvGrpSpPr/>
          <p:nvPr userDrawn="1"/>
        </p:nvGrpSpPr>
        <p:grpSpPr>
          <a:xfrm>
            <a:off x="651816" y="5271233"/>
            <a:ext cx="8630646" cy="835856"/>
            <a:chOff x="651816" y="4989781"/>
            <a:chExt cx="8630646" cy="8358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56A1AC-0976-1BEC-2CD8-E1C522229E89}"/>
                </a:ext>
              </a:extLst>
            </p:cNvPr>
            <p:cNvSpPr/>
            <p:nvPr userDrawn="1"/>
          </p:nvSpPr>
          <p:spPr>
            <a:xfrm>
              <a:off x="5112108" y="4989781"/>
              <a:ext cx="825134" cy="8358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D70C47-5587-4E73-124B-8CE5C514ED31}"/>
                </a:ext>
              </a:extLst>
            </p:cNvPr>
            <p:cNvSpPr/>
            <p:nvPr userDrawn="1"/>
          </p:nvSpPr>
          <p:spPr>
            <a:xfrm>
              <a:off x="7342254" y="4989781"/>
              <a:ext cx="825134" cy="835856"/>
            </a:xfrm>
            <a:prstGeom prst="rect">
              <a:avLst/>
            </a:prstGeom>
            <a:solidFill>
              <a:srgbClr val="66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0F09F4-B33D-C978-B355-84BF44F29D4B}"/>
                </a:ext>
              </a:extLst>
            </p:cNvPr>
            <p:cNvSpPr/>
            <p:nvPr userDrawn="1"/>
          </p:nvSpPr>
          <p:spPr>
            <a:xfrm>
              <a:off x="8457328" y="4989781"/>
              <a:ext cx="825134" cy="835856"/>
            </a:xfrm>
            <a:prstGeom prst="rect">
              <a:avLst/>
            </a:prstGeom>
            <a:solidFill>
              <a:srgbClr val="E86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CAF37E5-2494-B0DE-A775-E9CAF6C0E9F5}"/>
                </a:ext>
              </a:extLst>
            </p:cNvPr>
            <p:cNvSpPr/>
            <p:nvPr userDrawn="1"/>
          </p:nvSpPr>
          <p:spPr>
            <a:xfrm>
              <a:off x="2881962" y="4989781"/>
              <a:ext cx="825134" cy="8358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2D2C94-9F09-88C5-B62E-44F2781EFC9A}"/>
                </a:ext>
              </a:extLst>
            </p:cNvPr>
            <p:cNvSpPr/>
            <p:nvPr userDrawn="1"/>
          </p:nvSpPr>
          <p:spPr>
            <a:xfrm>
              <a:off x="3997035" y="4989781"/>
              <a:ext cx="825134" cy="8358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CFD154-D9A1-7ACB-DAED-DDAEF39FC70B}"/>
                </a:ext>
              </a:extLst>
            </p:cNvPr>
            <p:cNvSpPr/>
            <p:nvPr userDrawn="1"/>
          </p:nvSpPr>
          <p:spPr>
            <a:xfrm>
              <a:off x="6227181" y="4989781"/>
              <a:ext cx="825134" cy="835856"/>
            </a:xfrm>
            <a:prstGeom prst="rect">
              <a:avLst/>
            </a:prstGeom>
            <a:solidFill>
              <a:srgbClr val="2AB9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8279B1-AC4E-3FF8-EA32-ACE73A4B9004}"/>
                </a:ext>
              </a:extLst>
            </p:cNvPr>
            <p:cNvSpPr/>
            <p:nvPr userDrawn="1"/>
          </p:nvSpPr>
          <p:spPr>
            <a:xfrm>
              <a:off x="651816" y="4989781"/>
              <a:ext cx="825134" cy="8358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1835BA-6DA0-BC4A-2554-DAD833ACF440}"/>
                </a:ext>
              </a:extLst>
            </p:cNvPr>
            <p:cNvSpPr/>
            <p:nvPr userDrawn="1"/>
          </p:nvSpPr>
          <p:spPr>
            <a:xfrm>
              <a:off x="1766889" y="4989781"/>
              <a:ext cx="825134" cy="8358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681B39E-E0ED-53BE-C686-714740DF7B08}"/>
              </a:ext>
            </a:extLst>
          </p:cNvPr>
          <p:cNvGrpSpPr/>
          <p:nvPr userDrawn="1"/>
        </p:nvGrpSpPr>
        <p:grpSpPr>
          <a:xfrm>
            <a:off x="651816" y="3677655"/>
            <a:ext cx="6400500" cy="1012198"/>
            <a:chOff x="651816" y="3457660"/>
            <a:chExt cx="5285426" cy="8358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6388B3-FF60-B4E9-858F-39F80DD75A50}"/>
                </a:ext>
              </a:extLst>
            </p:cNvPr>
            <p:cNvSpPr/>
            <p:nvPr userDrawn="1"/>
          </p:nvSpPr>
          <p:spPr>
            <a:xfrm>
              <a:off x="5112108" y="3457660"/>
              <a:ext cx="825134" cy="8358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A815D-4176-A74F-D96A-CE2A42502928}"/>
                </a:ext>
              </a:extLst>
            </p:cNvPr>
            <p:cNvSpPr/>
            <p:nvPr userDrawn="1"/>
          </p:nvSpPr>
          <p:spPr>
            <a:xfrm>
              <a:off x="3997035" y="3457660"/>
              <a:ext cx="825134" cy="8358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11C98F-2805-AF7F-AEC4-ECFEBB40BCED}"/>
                </a:ext>
              </a:extLst>
            </p:cNvPr>
            <p:cNvSpPr/>
            <p:nvPr userDrawn="1"/>
          </p:nvSpPr>
          <p:spPr>
            <a:xfrm>
              <a:off x="2881962" y="3457660"/>
              <a:ext cx="825134" cy="8358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5FFCF0-D429-C0B1-0AC7-A815F655BD93}"/>
                </a:ext>
              </a:extLst>
            </p:cNvPr>
            <p:cNvSpPr/>
            <p:nvPr userDrawn="1"/>
          </p:nvSpPr>
          <p:spPr>
            <a:xfrm>
              <a:off x="1766889" y="3457660"/>
              <a:ext cx="825134" cy="83585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A52B91-622F-C06D-3776-E6BAB67EDF2B}"/>
                </a:ext>
              </a:extLst>
            </p:cNvPr>
            <p:cNvSpPr/>
            <p:nvPr userDrawn="1"/>
          </p:nvSpPr>
          <p:spPr>
            <a:xfrm>
              <a:off x="651816" y="3457660"/>
              <a:ext cx="825134" cy="8358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6" name="Espace réservé du texte 19">
            <a:extLst>
              <a:ext uri="{FF2B5EF4-FFF2-40B4-BE49-F238E27FC236}">
                <a16:creationId xmlns:a16="http://schemas.microsoft.com/office/drawing/2014/main" id="{4B567D06-CE83-020D-B847-52524AFD6342}"/>
              </a:ext>
            </a:extLst>
          </p:cNvPr>
          <p:cNvSpPr txBox="1">
            <a:spLocks/>
          </p:cNvSpPr>
          <p:nvPr userDrawn="1"/>
        </p:nvSpPr>
        <p:spPr>
          <a:xfrm>
            <a:off x="468483" y="4923193"/>
            <a:ext cx="5166610" cy="568380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100" dirty="0">
                <a:latin typeface="+mj-lt"/>
              </a:rPr>
              <a:t>COULEURS SECONDAIRES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77E663C3-224D-FD1B-6A5E-A6631590DB70}"/>
              </a:ext>
            </a:extLst>
          </p:cNvPr>
          <p:cNvSpPr txBox="1">
            <a:spLocks/>
          </p:cNvSpPr>
          <p:nvPr userDrawn="1"/>
        </p:nvSpPr>
        <p:spPr>
          <a:xfrm>
            <a:off x="863599" y="1587563"/>
            <a:ext cx="10503646" cy="47171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8434" rtl="0" eaLnBrk="1" fontAlgn="auto" latinLnBrk="0" hangingPunct="1">
              <a:lnSpc>
                <a:spcPts val="12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</a:rPr>
              <a:t>COULEURS</a:t>
            </a:r>
          </a:p>
        </p:txBody>
      </p:sp>
    </p:spTree>
    <p:extLst>
      <p:ext uri="{BB962C8B-B14F-4D97-AF65-F5344CB8AC3E}">
        <p14:creationId xmlns:p14="http://schemas.microsoft.com/office/powerpoint/2010/main" val="3430251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 d'emplo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944DD09-2A53-B68F-B192-2E19CAB65B94}"/>
              </a:ext>
            </a:extLst>
          </p:cNvPr>
          <p:cNvSpPr txBox="1">
            <a:spLocks/>
          </p:cNvSpPr>
          <p:nvPr userDrawn="1"/>
        </p:nvSpPr>
        <p:spPr>
          <a:xfrm>
            <a:off x="863599" y="654404"/>
            <a:ext cx="10503646" cy="483555"/>
          </a:xfrm>
          <a:prstGeom prst="rect">
            <a:avLst/>
          </a:prstGeom>
        </p:spPr>
        <p:txBody>
          <a:bodyPr vert="horz" lIns="182843" tIns="91422" rIns="182843" bIns="91422" rtlCol="0" anchor="ctr">
            <a:no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i="0" kern="1200" cap="all">
                <a:solidFill>
                  <a:schemeClr val="tx2"/>
                </a:solidFill>
                <a:latin typeface="Montserrat Regular"/>
                <a:ea typeface="Poppins Light" charset="0"/>
                <a:cs typeface="Montserrat Regular"/>
              </a:defRPr>
            </a:lvl1pPr>
          </a:lstStyle>
          <a:p>
            <a:pPr marL="0" marR="0" lvl="0" indent="0" algn="ctr" defTabSz="18284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MODE D’EMPLOI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96CFEB-EE1A-35DF-FF50-D295817C425B}"/>
              </a:ext>
            </a:extLst>
          </p:cNvPr>
          <p:cNvSpPr/>
          <p:nvPr userDrawn="1"/>
        </p:nvSpPr>
        <p:spPr>
          <a:xfrm>
            <a:off x="5667347" y="1218100"/>
            <a:ext cx="913598" cy="6852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9" name="Espace réservé du texte 19">
            <a:extLst>
              <a:ext uri="{FF2B5EF4-FFF2-40B4-BE49-F238E27FC236}">
                <a16:creationId xmlns:a16="http://schemas.microsoft.com/office/drawing/2014/main" id="{AFED7F3C-F1D3-14B8-B23B-D97BEED903B6}"/>
              </a:ext>
            </a:extLst>
          </p:cNvPr>
          <p:cNvSpPr txBox="1">
            <a:spLocks/>
          </p:cNvSpPr>
          <p:nvPr userDrawn="1"/>
        </p:nvSpPr>
        <p:spPr>
          <a:xfrm>
            <a:off x="258078" y="1757928"/>
            <a:ext cx="2989078" cy="1154491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600" b="1" dirty="0">
                <a:solidFill>
                  <a:srgbClr val="000000"/>
                </a:solidFill>
                <a:latin typeface="+mj-lt"/>
              </a:rPr>
              <a:t>LE FOND DE RONDS</a:t>
            </a:r>
          </a:p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</a:rPr>
              <a:t>Élément graphique récurrent, </a:t>
            </a:r>
            <a:br>
              <a:rPr lang="fr-FR" sz="1200" dirty="0">
                <a:latin typeface="Avenir Book" panose="02000503020000020003" pitchFamily="2" charset="0"/>
              </a:rPr>
            </a:br>
            <a:r>
              <a:rPr lang="fr-FR" sz="1200" dirty="0">
                <a:latin typeface="Avenir Book" panose="02000503020000020003" pitchFamily="2" charset="0"/>
              </a:rPr>
              <a:t>il peut être utilisé de différentes manière 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1952C9-70BE-C87B-CD06-4921F4F22F56}"/>
              </a:ext>
            </a:extLst>
          </p:cNvPr>
          <p:cNvSpPr/>
          <p:nvPr userDrawn="1"/>
        </p:nvSpPr>
        <p:spPr>
          <a:xfrm>
            <a:off x="119653" y="102724"/>
            <a:ext cx="11989206" cy="6652552"/>
          </a:xfrm>
          <a:prstGeom prst="rect">
            <a:avLst/>
          </a:prstGeom>
          <a:noFill/>
          <a:ln w="231775" cap="sq" cmpd="sng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atin typeface="Avenir Book" panose="02000503020000020003" pitchFamily="2" charset="0"/>
            </a:endParaRPr>
          </a:p>
        </p:txBody>
      </p:sp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84ED8075-EA13-0D71-7DCF-FAE9E9C146D5}"/>
              </a:ext>
            </a:extLst>
          </p:cNvPr>
          <p:cNvSpPr txBox="1">
            <a:spLocks/>
          </p:cNvSpPr>
          <p:nvPr userDrawn="1"/>
        </p:nvSpPr>
        <p:spPr>
          <a:xfrm>
            <a:off x="2567939" y="2391901"/>
            <a:ext cx="3611361" cy="38417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100" dirty="0">
                <a:latin typeface="+mj-lt"/>
              </a:rPr>
              <a:t>SUR FOND BLANC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BB5364-B5CA-DC09-75B8-5F11AC910C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1" y="2724243"/>
            <a:ext cx="2051514" cy="30549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D2660BB-CFD9-0907-7D51-CF314A01B8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00" y="2734034"/>
            <a:ext cx="3008303" cy="16834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F94AD0B-0030-B997-A87C-653B93F23C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223" y="4874100"/>
            <a:ext cx="3008302" cy="167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453C9AE-69A5-DA12-F6D5-44C4B1CDA3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00" y="4874100"/>
            <a:ext cx="3008301" cy="16877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Espace réservé du texte 19">
            <a:extLst>
              <a:ext uri="{FF2B5EF4-FFF2-40B4-BE49-F238E27FC236}">
                <a16:creationId xmlns:a16="http://schemas.microsoft.com/office/drawing/2014/main" id="{2B3BC258-90AC-3F42-AA67-76F587CC0445}"/>
              </a:ext>
            </a:extLst>
          </p:cNvPr>
          <p:cNvSpPr txBox="1">
            <a:spLocks/>
          </p:cNvSpPr>
          <p:nvPr userDrawn="1"/>
        </p:nvSpPr>
        <p:spPr>
          <a:xfrm>
            <a:off x="2534078" y="4567623"/>
            <a:ext cx="3611361" cy="38417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100" dirty="0">
                <a:latin typeface="+mj-lt"/>
              </a:rPr>
              <a:t>EN TRANSPARENCE SUR UN VISUEL</a:t>
            </a:r>
          </a:p>
        </p:txBody>
      </p:sp>
      <p:sp>
        <p:nvSpPr>
          <p:cNvPr id="17" name="Espace réservé du texte 19">
            <a:extLst>
              <a:ext uri="{FF2B5EF4-FFF2-40B4-BE49-F238E27FC236}">
                <a16:creationId xmlns:a16="http://schemas.microsoft.com/office/drawing/2014/main" id="{35C07C4A-3861-52FF-7530-14A4ECA22882}"/>
              </a:ext>
            </a:extLst>
          </p:cNvPr>
          <p:cNvSpPr txBox="1">
            <a:spLocks/>
          </p:cNvSpPr>
          <p:nvPr userDrawn="1"/>
        </p:nvSpPr>
        <p:spPr>
          <a:xfrm>
            <a:off x="5713786" y="4567623"/>
            <a:ext cx="3611361" cy="38417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100" dirty="0">
                <a:latin typeface="+mj-lt"/>
              </a:rPr>
              <a:t>SUR FOND DE COULEUR</a:t>
            </a:r>
          </a:p>
        </p:txBody>
      </p:sp>
      <p:sp>
        <p:nvSpPr>
          <p:cNvPr id="18" name="Espace réservé du texte 19">
            <a:extLst>
              <a:ext uri="{FF2B5EF4-FFF2-40B4-BE49-F238E27FC236}">
                <a16:creationId xmlns:a16="http://schemas.microsoft.com/office/drawing/2014/main" id="{6ACAB1D9-6651-006D-A733-9E1608889ACB}"/>
              </a:ext>
            </a:extLst>
          </p:cNvPr>
          <p:cNvSpPr txBox="1">
            <a:spLocks/>
          </p:cNvSpPr>
          <p:nvPr userDrawn="1"/>
        </p:nvSpPr>
        <p:spPr>
          <a:xfrm>
            <a:off x="863599" y="1587563"/>
            <a:ext cx="10503646" cy="47171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8434" rtl="0" eaLnBrk="1" fontAlgn="auto" latinLnBrk="0" hangingPunct="1">
              <a:lnSpc>
                <a:spcPts val="12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</a:rPr>
              <a:t>ÉLÉMENT GRAPHIQUE</a:t>
            </a:r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677028A4-C071-D71E-4789-2EA33B8283CE}"/>
              </a:ext>
            </a:extLst>
          </p:cNvPr>
          <p:cNvSpPr txBox="1">
            <a:spLocks/>
          </p:cNvSpPr>
          <p:nvPr userDrawn="1"/>
        </p:nvSpPr>
        <p:spPr>
          <a:xfrm>
            <a:off x="8956245" y="2710462"/>
            <a:ext cx="3008302" cy="1061820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600" dirty="0">
                <a:solidFill>
                  <a:srgbClr val="000000"/>
                </a:solidFill>
                <a:latin typeface="Avenir Next Condensed Medium" panose="020B0506020202020204" pitchFamily="34" charset="0"/>
              </a:rPr>
              <a:t>Pour modifier la couleur des ronds: </a:t>
            </a:r>
          </a:p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</a:rPr>
              <a:t>➔ Sélectionner le bloc </a:t>
            </a:r>
            <a:br>
              <a:rPr lang="fr-FR" sz="1200" dirty="0">
                <a:latin typeface="Avenir Book" panose="02000503020000020003" pitchFamily="2" charset="0"/>
              </a:rPr>
            </a:br>
            <a:r>
              <a:rPr lang="fr-FR" sz="1200" dirty="0">
                <a:latin typeface="Avenir Book" panose="02000503020000020003" pitchFamily="2" charset="0"/>
              </a:rPr>
              <a:t>➔ Aller dans Format de l’image </a:t>
            </a:r>
            <a:br>
              <a:rPr lang="fr-FR" sz="1200" dirty="0">
                <a:latin typeface="Avenir Book" panose="02000503020000020003" pitchFamily="2" charset="0"/>
              </a:rPr>
            </a:br>
            <a:r>
              <a:rPr lang="fr-FR" sz="1200" dirty="0">
                <a:latin typeface="Avenir Book" panose="02000503020000020003" pitchFamily="2" charset="0"/>
              </a:rPr>
              <a:t>➔ Couleur de l’image </a:t>
            </a:r>
            <a:br>
              <a:rPr lang="fr-FR" sz="1200" dirty="0">
                <a:latin typeface="Avenir Book" panose="02000503020000020003" pitchFamily="2" charset="0"/>
              </a:rPr>
            </a:br>
            <a:r>
              <a:rPr lang="fr-FR" sz="1200" dirty="0">
                <a:latin typeface="Avenir Book" panose="02000503020000020003" pitchFamily="2" charset="0"/>
              </a:rPr>
              <a:t>➔ Présélections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874B267-7384-0D13-6C71-E24D9E4ED1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8938" y="3897984"/>
            <a:ext cx="2885760" cy="26538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905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 de 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e 626">
            <a:extLst>
              <a:ext uri="{FF2B5EF4-FFF2-40B4-BE49-F238E27FC236}">
                <a16:creationId xmlns:a16="http://schemas.microsoft.com/office/drawing/2014/main" id="{AE723E73-2FBB-823D-EA55-9A60EF2EB147}"/>
              </a:ext>
            </a:extLst>
          </p:cNvPr>
          <p:cNvGrpSpPr/>
          <p:nvPr userDrawn="1"/>
        </p:nvGrpSpPr>
        <p:grpSpPr>
          <a:xfrm>
            <a:off x="3356026" y="9506"/>
            <a:ext cx="5461545" cy="3155985"/>
            <a:chOff x="-1363973" y="2928222"/>
            <a:chExt cx="5485076" cy="3155989"/>
          </a:xfrm>
        </p:grpSpPr>
        <p:sp>
          <p:nvSpPr>
            <p:cNvPr id="628" name="object 6">
              <a:extLst>
                <a:ext uri="{FF2B5EF4-FFF2-40B4-BE49-F238E27FC236}">
                  <a16:creationId xmlns:a16="http://schemas.microsoft.com/office/drawing/2014/main" id="{5B53E96B-52B8-75F7-4396-1A17F0A7D8A9}"/>
                </a:ext>
              </a:extLst>
            </p:cNvPr>
            <p:cNvSpPr/>
            <p:nvPr/>
          </p:nvSpPr>
          <p:spPr>
            <a:xfrm>
              <a:off x="27529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">
              <a:extLst>
                <a:ext uri="{FF2B5EF4-FFF2-40B4-BE49-F238E27FC236}">
                  <a16:creationId xmlns:a16="http://schemas.microsoft.com/office/drawing/2014/main" id="{A4BBDF65-E7CB-B89E-3D71-48C15BC55617}"/>
                </a:ext>
              </a:extLst>
            </p:cNvPr>
            <p:cNvSpPr/>
            <p:nvPr/>
          </p:nvSpPr>
          <p:spPr>
            <a:xfrm>
              <a:off x="138485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">
              <a:extLst>
                <a:ext uri="{FF2B5EF4-FFF2-40B4-BE49-F238E27FC236}">
                  <a16:creationId xmlns:a16="http://schemas.microsoft.com/office/drawing/2014/main" id="{462932E3-9BFD-BCA3-6B1C-28B7B925858A}"/>
                </a:ext>
              </a:extLst>
            </p:cNvPr>
            <p:cNvSpPr/>
            <p:nvPr/>
          </p:nvSpPr>
          <p:spPr>
            <a:xfrm>
              <a:off x="97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">
              <a:extLst>
                <a:ext uri="{FF2B5EF4-FFF2-40B4-BE49-F238E27FC236}">
                  <a16:creationId xmlns:a16="http://schemas.microsoft.com/office/drawing/2014/main" id="{2D70C113-B3A8-B81A-BA18-73E73663072F}"/>
                </a:ext>
              </a:extLst>
            </p:cNvPr>
            <p:cNvSpPr/>
            <p:nvPr/>
          </p:nvSpPr>
          <p:spPr>
            <a:xfrm>
              <a:off x="-1363973" y="2928222"/>
              <a:ext cx="1368135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7">
            <a:extLst>
              <a:ext uri="{FF2B5EF4-FFF2-40B4-BE49-F238E27FC236}">
                <a16:creationId xmlns:a16="http://schemas.microsoft.com/office/drawing/2014/main" id="{DFB3DA0B-A4AC-F58C-7915-2E6B1AC7FE7D}"/>
              </a:ext>
            </a:extLst>
          </p:cNvPr>
          <p:cNvSpPr/>
          <p:nvPr userDrawn="1"/>
        </p:nvSpPr>
        <p:spPr>
          <a:xfrm>
            <a:off x="1120614" y="3174856"/>
            <a:ext cx="11127833" cy="3683143"/>
          </a:xfrm>
          <a:custGeom>
            <a:avLst/>
            <a:gdLst/>
            <a:ahLst/>
            <a:cxnLst/>
            <a:rect l="l" t="t" r="r" b="b"/>
            <a:pathLst>
              <a:path w="18345150" h="6073140">
                <a:moveTo>
                  <a:pt x="18344980" y="0"/>
                </a:moveTo>
                <a:lnTo>
                  <a:pt x="0" y="0"/>
                </a:lnTo>
                <a:lnTo>
                  <a:pt x="0" y="6073103"/>
                </a:lnTo>
                <a:lnTo>
                  <a:pt x="18344980" y="6073103"/>
                </a:lnTo>
                <a:lnTo>
                  <a:pt x="1834498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297">
            <a:extLst>
              <a:ext uri="{FF2B5EF4-FFF2-40B4-BE49-F238E27FC236}">
                <a16:creationId xmlns:a16="http://schemas.microsoft.com/office/drawing/2014/main" id="{D8B1A591-158F-51FE-B430-B30F1B3FAAF1}"/>
              </a:ext>
            </a:extLst>
          </p:cNvPr>
          <p:cNvSpPr/>
          <p:nvPr userDrawn="1"/>
        </p:nvSpPr>
        <p:spPr>
          <a:xfrm>
            <a:off x="8835" y="0"/>
            <a:ext cx="3358734" cy="3174857"/>
          </a:xfrm>
          <a:custGeom>
            <a:avLst/>
            <a:gdLst/>
            <a:ahLst/>
            <a:cxnLst/>
            <a:rect l="l" t="t" r="r" b="b"/>
            <a:pathLst>
              <a:path w="5507990" h="5235575">
                <a:moveTo>
                  <a:pt x="5507685" y="0"/>
                </a:moveTo>
                <a:lnTo>
                  <a:pt x="0" y="0"/>
                </a:lnTo>
                <a:lnTo>
                  <a:pt x="0" y="5235442"/>
                </a:lnTo>
                <a:lnTo>
                  <a:pt x="5507685" y="5235442"/>
                </a:lnTo>
                <a:lnTo>
                  <a:pt x="5507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0" name="Image 619">
            <a:extLst>
              <a:ext uri="{FF2B5EF4-FFF2-40B4-BE49-F238E27FC236}">
                <a16:creationId xmlns:a16="http://schemas.microsoft.com/office/drawing/2014/main" id="{825C0B0F-8A35-B009-A0C3-1A87C41C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588" y="499938"/>
            <a:ext cx="2713931" cy="358986"/>
          </a:xfrm>
          <a:prstGeom prst="rect">
            <a:avLst/>
          </a:prstGeom>
        </p:spPr>
      </p:pic>
      <p:grpSp>
        <p:nvGrpSpPr>
          <p:cNvPr id="621" name="Groupe 620">
            <a:extLst>
              <a:ext uri="{FF2B5EF4-FFF2-40B4-BE49-F238E27FC236}">
                <a16:creationId xmlns:a16="http://schemas.microsoft.com/office/drawing/2014/main" id="{B2240D10-3C80-19C4-ECE5-D940862A84DA}"/>
              </a:ext>
            </a:extLst>
          </p:cNvPr>
          <p:cNvGrpSpPr/>
          <p:nvPr userDrawn="1"/>
        </p:nvGrpSpPr>
        <p:grpSpPr>
          <a:xfrm>
            <a:off x="686661" y="498728"/>
            <a:ext cx="2018830" cy="2062022"/>
            <a:chOff x="677826" y="626917"/>
            <a:chExt cx="1807771" cy="1846447"/>
          </a:xfrm>
        </p:grpSpPr>
        <p:sp>
          <p:nvSpPr>
            <p:cNvPr id="622" name="Forme libre 621">
              <a:extLst>
                <a:ext uri="{FF2B5EF4-FFF2-40B4-BE49-F238E27FC236}">
                  <a16:creationId xmlns:a16="http://schemas.microsoft.com/office/drawing/2014/main" id="{D1F2148C-C4FF-64DC-FE1F-647C5FD7DCFB}"/>
                </a:ext>
              </a:extLst>
            </p:cNvPr>
            <p:cNvSpPr/>
            <p:nvPr/>
          </p:nvSpPr>
          <p:spPr>
            <a:xfrm>
              <a:off x="677826" y="62691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3" name="Forme libre 622">
              <a:extLst>
                <a:ext uri="{FF2B5EF4-FFF2-40B4-BE49-F238E27FC236}">
                  <a16:creationId xmlns:a16="http://schemas.microsoft.com/office/drawing/2014/main" id="{3840F1E4-C791-293B-1ACE-C95EB7ED751E}"/>
                </a:ext>
              </a:extLst>
            </p:cNvPr>
            <p:cNvSpPr/>
            <p:nvPr/>
          </p:nvSpPr>
          <p:spPr>
            <a:xfrm>
              <a:off x="764996" y="196186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tx2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96E0A-327B-A699-ECE5-29BC044051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3964" y="4138399"/>
            <a:ext cx="3301261" cy="2287801"/>
          </a:xfrm>
        </p:spPr>
        <p:txBody>
          <a:bodyPr>
            <a:noAutofit/>
          </a:bodyPr>
          <a:lstStyle>
            <a:lvl1pPr>
              <a:spcAft>
                <a:spcPts val="400"/>
              </a:spcAft>
              <a:defRPr sz="2200">
                <a:solidFill>
                  <a:schemeClr val="bg1"/>
                </a:solidFill>
                <a:latin typeface="+mj-lt"/>
              </a:defRPr>
            </a:lvl1pPr>
            <a:lvl2pPr marL="1800" indent="0">
              <a:lnSpc>
                <a:spcPts val="2340"/>
              </a:lnSpc>
              <a:buFontTx/>
              <a:buNone/>
              <a:defRPr sz="2200">
                <a:solidFill>
                  <a:schemeClr val="tx1"/>
                </a:solidFill>
              </a:defRPr>
            </a:lvl2pPr>
            <a:lvl3pPr marL="1800" indent="0">
              <a:lnSpc>
                <a:spcPts val="2100"/>
              </a:lnSpc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3pPr>
            <a:lvl4pPr marL="0">
              <a:lnSpc>
                <a:spcPts val="1860"/>
              </a:lnSpc>
              <a:defRPr b="0" i="0">
                <a:solidFill>
                  <a:schemeClr val="bg1"/>
                </a:solidFill>
                <a:latin typeface="Avenir Book" panose="02000503020000020003" pitchFamily="2" charset="0"/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Prénom NOM</a:t>
            </a:r>
          </a:p>
          <a:p>
            <a:pPr lvl="1"/>
            <a:r>
              <a:rPr lang="fr-FR"/>
              <a:t>Fonction</a:t>
            </a:r>
          </a:p>
          <a:p>
            <a:pPr lvl="2"/>
            <a:r>
              <a:rPr lang="fr-FR"/>
              <a:t>mail</a:t>
            </a:r>
          </a:p>
          <a:p>
            <a:pPr lvl="3"/>
            <a:r>
              <a:rPr lang="fr-FR"/>
              <a:t>Tél.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2000F57-BA6E-DAB2-9407-376667B6FD56}"/>
              </a:ext>
            </a:extLst>
          </p:cNvPr>
          <p:cNvCxnSpPr>
            <a:cxnSpLocks/>
          </p:cNvCxnSpPr>
          <p:nvPr userDrawn="1"/>
        </p:nvCxnSpPr>
        <p:spPr>
          <a:xfrm>
            <a:off x="0" y="3174857"/>
            <a:ext cx="122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bject 297">
            <a:extLst>
              <a:ext uri="{FF2B5EF4-FFF2-40B4-BE49-F238E27FC236}">
                <a16:creationId xmlns:a16="http://schemas.microsoft.com/office/drawing/2014/main" id="{582B518D-1FB1-57DC-05C8-02BE26C52D06}"/>
              </a:ext>
            </a:extLst>
          </p:cNvPr>
          <p:cNvSpPr/>
          <p:nvPr userDrawn="1"/>
        </p:nvSpPr>
        <p:spPr>
          <a:xfrm>
            <a:off x="0" y="0"/>
            <a:ext cx="3358734" cy="3174857"/>
          </a:xfrm>
          <a:custGeom>
            <a:avLst/>
            <a:gdLst/>
            <a:ahLst/>
            <a:cxnLst/>
            <a:rect l="l" t="t" r="r" b="b"/>
            <a:pathLst>
              <a:path w="5507990" h="5235575">
                <a:moveTo>
                  <a:pt x="5507685" y="0"/>
                </a:moveTo>
                <a:lnTo>
                  <a:pt x="0" y="0"/>
                </a:lnTo>
                <a:lnTo>
                  <a:pt x="0" y="5235442"/>
                </a:lnTo>
                <a:lnTo>
                  <a:pt x="5507685" y="5235442"/>
                </a:lnTo>
                <a:lnTo>
                  <a:pt x="5507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8" name="Image 317">
            <a:extLst>
              <a:ext uri="{FF2B5EF4-FFF2-40B4-BE49-F238E27FC236}">
                <a16:creationId xmlns:a16="http://schemas.microsoft.com/office/drawing/2014/main" id="{4FBB1FD7-3366-8593-4935-4840E2D69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1753" y="499938"/>
            <a:ext cx="2713931" cy="358986"/>
          </a:xfrm>
          <a:prstGeom prst="rect">
            <a:avLst/>
          </a:prstGeom>
        </p:spPr>
      </p:pic>
      <p:grpSp>
        <p:nvGrpSpPr>
          <p:cNvPr id="319" name="Groupe 318">
            <a:extLst>
              <a:ext uri="{FF2B5EF4-FFF2-40B4-BE49-F238E27FC236}">
                <a16:creationId xmlns:a16="http://schemas.microsoft.com/office/drawing/2014/main" id="{4961BDC1-71A1-3E6D-E7EE-C0B0AAA3DFD5}"/>
              </a:ext>
            </a:extLst>
          </p:cNvPr>
          <p:cNvGrpSpPr/>
          <p:nvPr userDrawn="1"/>
        </p:nvGrpSpPr>
        <p:grpSpPr>
          <a:xfrm>
            <a:off x="677826" y="498728"/>
            <a:ext cx="2018830" cy="2062022"/>
            <a:chOff x="677826" y="626917"/>
            <a:chExt cx="1807771" cy="1846447"/>
          </a:xfrm>
        </p:grpSpPr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D07CEEA0-9E6C-D154-EBF2-F1BFBEF75121}"/>
                </a:ext>
              </a:extLst>
            </p:cNvPr>
            <p:cNvSpPr/>
            <p:nvPr/>
          </p:nvSpPr>
          <p:spPr>
            <a:xfrm>
              <a:off x="677826" y="62691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5ADE46E3-53EA-D259-2EB9-F956A80238BC}"/>
                </a:ext>
              </a:extLst>
            </p:cNvPr>
            <p:cNvSpPr/>
            <p:nvPr/>
          </p:nvSpPr>
          <p:spPr>
            <a:xfrm>
              <a:off x="764996" y="196186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tx2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632" name="Espace réservé pour une image  110">
            <a:extLst>
              <a:ext uri="{FF2B5EF4-FFF2-40B4-BE49-F238E27FC236}">
                <a16:creationId xmlns:a16="http://schemas.microsoft.com/office/drawing/2014/main" id="{0248C9AF-8EE6-B5A9-B7E3-CEE7B85D575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39203" y="3184223"/>
            <a:ext cx="1159817" cy="3733041"/>
          </a:xfrm>
          <a:noFill/>
          <a:ln w="12700">
            <a:solidFill>
              <a:srgbClr val="000000"/>
            </a:solidFill>
            <a:miter lim="800000"/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634" name="Espace réservé du texte 633">
            <a:extLst>
              <a:ext uri="{FF2B5EF4-FFF2-40B4-BE49-F238E27FC236}">
                <a16:creationId xmlns:a16="http://schemas.microsoft.com/office/drawing/2014/main" id="{2525FE24-ACD5-E5EF-FA3D-2ED31F4A4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3964" y="3379207"/>
            <a:ext cx="3301261" cy="564347"/>
          </a:xfrm>
        </p:spPr>
        <p:txBody>
          <a:bodyPr>
            <a:noAutofit/>
          </a:bodyPr>
          <a:lstStyle>
            <a:lvl1pPr>
              <a:defRPr sz="2800" cap="all" baseline="0">
                <a:latin typeface="+mj-lt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37" name="Espace réservé du contenu 2">
            <a:extLst>
              <a:ext uri="{FF2B5EF4-FFF2-40B4-BE49-F238E27FC236}">
                <a16:creationId xmlns:a16="http://schemas.microsoft.com/office/drawing/2014/main" id="{67BD713E-416E-3F96-E03D-333798608987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973030" y="4138399"/>
            <a:ext cx="3301261" cy="2287801"/>
          </a:xfrm>
        </p:spPr>
        <p:txBody>
          <a:bodyPr>
            <a:noAutofit/>
          </a:bodyPr>
          <a:lstStyle>
            <a:lvl1pPr>
              <a:spcAft>
                <a:spcPts val="400"/>
              </a:spcAft>
              <a:defRPr sz="2200">
                <a:solidFill>
                  <a:schemeClr val="bg1"/>
                </a:solidFill>
                <a:latin typeface="+mj-lt"/>
              </a:defRPr>
            </a:lvl1pPr>
            <a:lvl2pPr marL="1800" indent="0">
              <a:lnSpc>
                <a:spcPts val="2340"/>
              </a:lnSpc>
              <a:buFontTx/>
              <a:buNone/>
              <a:defRPr sz="2200">
                <a:solidFill>
                  <a:schemeClr val="tx1"/>
                </a:solidFill>
              </a:defRPr>
            </a:lvl2pPr>
            <a:lvl3pPr marL="1800" indent="0">
              <a:lnSpc>
                <a:spcPts val="2100"/>
              </a:lnSpc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3pPr>
            <a:lvl4pPr marL="0">
              <a:lnSpc>
                <a:spcPts val="1860"/>
              </a:lnSpc>
              <a:defRPr b="0" i="0">
                <a:solidFill>
                  <a:schemeClr val="bg1"/>
                </a:solidFill>
                <a:latin typeface="Avenir Book" panose="02000503020000020003" pitchFamily="2" charset="0"/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Prénom NOM</a:t>
            </a:r>
          </a:p>
          <a:p>
            <a:pPr lvl="1"/>
            <a:r>
              <a:rPr lang="fr-FR"/>
              <a:t>Fonction</a:t>
            </a:r>
          </a:p>
          <a:p>
            <a:pPr lvl="2"/>
            <a:r>
              <a:rPr lang="fr-FR"/>
              <a:t>mail</a:t>
            </a:r>
          </a:p>
          <a:p>
            <a:pPr lvl="3"/>
            <a:r>
              <a:rPr lang="fr-FR"/>
              <a:t>Tél.</a:t>
            </a:r>
          </a:p>
        </p:txBody>
      </p:sp>
      <p:sp>
        <p:nvSpPr>
          <p:cNvPr id="638" name="Espace réservé du contenu 2">
            <a:extLst>
              <a:ext uri="{FF2B5EF4-FFF2-40B4-BE49-F238E27FC236}">
                <a16:creationId xmlns:a16="http://schemas.microsoft.com/office/drawing/2014/main" id="{BEACDC7E-F245-81C2-3A07-DB5D6F42BC4B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486697" y="4138399"/>
            <a:ext cx="3301261" cy="2287801"/>
          </a:xfrm>
        </p:spPr>
        <p:txBody>
          <a:bodyPr>
            <a:noAutofit/>
          </a:bodyPr>
          <a:lstStyle>
            <a:lvl1pPr>
              <a:spcAft>
                <a:spcPts val="400"/>
              </a:spcAft>
              <a:defRPr sz="2200">
                <a:solidFill>
                  <a:schemeClr val="bg1"/>
                </a:solidFill>
                <a:latin typeface="+mj-lt"/>
              </a:defRPr>
            </a:lvl1pPr>
            <a:lvl2pPr marL="1800" indent="0">
              <a:lnSpc>
                <a:spcPts val="2340"/>
              </a:lnSpc>
              <a:buFontTx/>
              <a:buNone/>
              <a:defRPr sz="2200">
                <a:solidFill>
                  <a:schemeClr val="tx1"/>
                </a:solidFill>
              </a:defRPr>
            </a:lvl2pPr>
            <a:lvl3pPr marL="1800" indent="0">
              <a:lnSpc>
                <a:spcPts val="2100"/>
              </a:lnSpc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3pPr>
            <a:lvl4pPr marL="0">
              <a:lnSpc>
                <a:spcPts val="1860"/>
              </a:lnSpc>
              <a:defRPr b="0" i="0">
                <a:solidFill>
                  <a:schemeClr val="bg1"/>
                </a:solidFill>
                <a:latin typeface="Avenir Book" panose="02000503020000020003" pitchFamily="2" charset="0"/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Prénom NOM</a:t>
            </a:r>
          </a:p>
          <a:p>
            <a:pPr lvl="1"/>
            <a:r>
              <a:rPr lang="fr-FR"/>
              <a:t>Fonction</a:t>
            </a:r>
          </a:p>
          <a:p>
            <a:pPr lvl="2"/>
            <a:r>
              <a:rPr lang="fr-FR"/>
              <a:t>mail</a:t>
            </a:r>
          </a:p>
          <a:p>
            <a:pPr lvl="3"/>
            <a:r>
              <a:rPr lang="fr-FR"/>
              <a:t>Tél.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EFBEFDC-0950-78DE-206A-EC4FCDD89D75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448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F868DAA3-C3EC-7406-63A1-C37AB930B0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3777" y="-97488"/>
            <a:ext cx="8176064" cy="45163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anchor="ctr" anchorCtr="0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993341" y="4418821"/>
            <a:ext cx="11302084" cy="1664606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</a:ln>
        </p:spPr>
        <p:txBody>
          <a:bodyPr wrap="square" lIns="540000" tIns="108000" rIns="0" bIns="0">
            <a:noAutofit/>
          </a:bodyPr>
          <a:lstStyle>
            <a:lvl1pPr>
              <a:defRPr sz="5400" b="1" i="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CHAPITRE</a:t>
            </a:r>
            <a:endParaRPr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0E09D20-011E-2D01-4F9B-892C8C84207C}"/>
              </a:ext>
            </a:extLst>
          </p:cNvPr>
          <p:cNvCxnSpPr>
            <a:cxnSpLocks/>
          </p:cNvCxnSpPr>
          <p:nvPr userDrawn="1"/>
        </p:nvCxnSpPr>
        <p:spPr>
          <a:xfrm>
            <a:off x="7638256" y="762000"/>
            <a:ext cx="45902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F868DAA3-C3EC-7406-63A1-C37AB930B0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3341" y="-97489"/>
            <a:ext cx="5877721" cy="61809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anchor="ctr" anchorCtr="0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6871063" y="-97489"/>
            <a:ext cx="5424361" cy="5247325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</a:ln>
        </p:spPr>
        <p:txBody>
          <a:bodyPr wrap="square" lIns="540000" tIns="108000" rIns="0" bIns="0">
            <a:noAutofit/>
          </a:bodyPr>
          <a:lstStyle>
            <a:lvl1pPr>
              <a:defRPr sz="5400" b="1" i="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CHAPITRE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</p:spTree>
    <p:extLst>
      <p:ext uri="{BB962C8B-B14F-4D97-AF65-F5344CB8AC3E}">
        <p14:creationId xmlns:p14="http://schemas.microsoft.com/office/powerpoint/2010/main" val="1581204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F868DAA3-C3EC-7406-63A1-C37AB930B0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54956" y="-97490"/>
            <a:ext cx="4940468" cy="545774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anchor="ctr" anchorCtr="0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999721" y="1023789"/>
            <a:ext cx="6355235" cy="5059637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</a:ln>
        </p:spPr>
        <p:txBody>
          <a:bodyPr wrap="square" lIns="540000" tIns="108000" rIns="0" bIns="0">
            <a:noAutofit/>
          </a:bodyPr>
          <a:lstStyle>
            <a:lvl1pPr>
              <a:defRPr sz="5400" b="1" i="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CHAPITRE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</p:spTree>
    <p:extLst>
      <p:ext uri="{BB962C8B-B14F-4D97-AF65-F5344CB8AC3E}">
        <p14:creationId xmlns:p14="http://schemas.microsoft.com/office/powerpoint/2010/main" val="308041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658EB2-B874-EE95-A2A3-C72AD848AC55}"/>
              </a:ext>
            </a:extLst>
          </p:cNvPr>
          <p:cNvSpPr/>
          <p:nvPr userDrawn="1"/>
        </p:nvSpPr>
        <p:spPr>
          <a:xfrm>
            <a:off x="993329" y="6146457"/>
            <a:ext cx="11246671" cy="711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A2CC31-6F22-A089-945C-7F30105D68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F868DAA3-C3EC-7406-63A1-C37AB930B0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48565" y="-156488"/>
            <a:ext cx="5002870" cy="51188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anchor="ctr" anchorCtr="0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993329" y="2438401"/>
            <a:ext cx="6355235" cy="2529938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540000" tIns="108000" rIns="0" bIns="0">
            <a:noAutofit/>
          </a:bodyPr>
          <a:lstStyle>
            <a:lvl1pPr>
              <a:lnSpc>
                <a:spcPts val="4680"/>
              </a:lnSpc>
              <a:defRPr sz="4400" b="0" i="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Avenir Medium" panose="02000503020000020003" pitchFamily="2" charset="0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SOUS CHAPITRE</a:t>
            </a:r>
            <a:endParaRPr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9A8418E-E67B-AFBF-3BF7-BDBEEA732B19}"/>
              </a:ext>
            </a:extLst>
          </p:cNvPr>
          <p:cNvGrpSpPr/>
          <p:nvPr userDrawn="1"/>
        </p:nvGrpSpPr>
        <p:grpSpPr>
          <a:xfrm>
            <a:off x="5438799" y="4980113"/>
            <a:ext cx="1878660" cy="1080673"/>
            <a:chOff x="9769" y="2928222"/>
            <a:chExt cx="5486424" cy="3155989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4695611-CAB1-293C-FE23-E81320175E8D}"/>
                </a:ext>
              </a:extLst>
            </p:cNvPr>
            <p:cNvSpPr/>
            <p:nvPr/>
          </p:nvSpPr>
          <p:spPr>
            <a:xfrm>
              <a:off x="412805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bg1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11028A9-A8A9-D97E-B5FD-D5DDAEFF7ADB}"/>
                </a:ext>
              </a:extLst>
            </p:cNvPr>
            <p:cNvSpPr/>
            <p:nvPr/>
          </p:nvSpPr>
          <p:spPr>
            <a:xfrm>
              <a:off x="27529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bg1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A214FDB-C70D-0C61-7376-96A734FFF997}"/>
                </a:ext>
              </a:extLst>
            </p:cNvPr>
            <p:cNvSpPr/>
            <p:nvPr/>
          </p:nvSpPr>
          <p:spPr>
            <a:xfrm>
              <a:off x="138485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bg1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2C279758-D6EE-47F9-CB5B-C42501FEB98A}"/>
                </a:ext>
              </a:extLst>
            </p:cNvPr>
            <p:cNvSpPr/>
            <p:nvPr/>
          </p:nvSpPr>
          <p:spPr>
            <a:xfrm>
              <a:off x="97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bg1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75BA759-A452-63AA-88F3-510372826188}"/>
              </a:ext>
            </a:extLst>
          </p:cNvPr>
          <p:cNvSpPr/>
          <p:nvPr userDrawn="1"/>
        </p:nvSpPr>
        <p:spPr>
          <a:xfrm>
            <a:off x="-101600" y="-156488"/>
            <a:ext cx="1097603" cy="6239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96D164-86F6-C97E-817F-DF6971271E28}"/>
              </a:ext>
            </a:extLst>
          </p:cNvPr>
          <p:cNvSpPr/>
          <p:nvPr userDrawn="1"/>
        </p:nvSpPr>
        <p:spPr>
          <a:xfrm>
            <a:off x="993328" y="4962386"/>
            <a:ext cx="6355235" cy="113206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EDE5EB-C644-92CD-AC7D-B2347E885F16}"/>
              </a:ext>
            </a:extLst>
          </p:cNvPr>
          <p:cNvSpPr txBox="1"/>
          <p:nvPr userDrawn="1"/>
        </p:nvSpPr>
        <p:spPr>
          <a:xfrm>
            <a:off x="-1683220" y="-2"/>
            <a:ext cx="1512168" cy="400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COULEUR DU FOND </a:t>
            </a:r>
          </a:p>
          <a:p>
            <a:pPr indent="-90488">
              <a:spcAft>
                <a:spcPts val="6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changer la couleur 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de fond de la slide :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Sans sélectionner de bloc, ➔ Clic droit 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➔ « Mise en forme de l’arrière-plan » 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➔ Choisir une couleur dans remplissage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FA3099F-8C9E-2A70-88CC-09AE55D8DC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3220" y="1576162"/>
            <a:ext cx="1501885" cy="23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55424" y="-97489"/>
            <a:ext cx="7011254" cy="169188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540000" tIns="288000" rIns="0" bIns="0">
            <a:normAutofit/>
          </a:bodyPr>
          <a:lstStyle>
            <a:lvl1pPr>
              <a:defRPr sz="54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SUR 1 LIGNE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1600200"/>
            <a:ext cx="1048753" cy="448056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548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ECA76CFC-66A0-6CA4-BD23-5CFB8E7E3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2350" y="711200"/>
            <a:ext cx="4498975" cy="5053013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925D201-AEE4-291E-16F7-77FCAE5582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3912" y="1594397"/>
            <a:ext cx="5961917" cy="4501603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612000" tIns="503999" bIns="503999" anchor="ctr" anchorCtr="0">
            <a:noAutofit/>
          </a:bodyPr>
          <a:lstStyle>
            <a:lvl1pPr>
              <a:defRPr sz="2600" b="0" i="0">
                <a:latin typeface="Avenir Medium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Texte d’introduction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4625BA-2CB6-CD40-83BA-DFC02429C4B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55424" y="-97490"/>
            <a:ext cx="6015957" cy="294386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360000" tIns="288000" rIns="684000" bIns="0">
            <a:normAutofit/>
          </a:bodyPr>
          <a:lstStyle>
            <a:lvl1pPr algn="r">
              <a:defRPr sz="54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</a:t>
            </a:r>
            <a:br>
              <a:rPr lang="fr-FR"/>
            </a:br>
            <a:r>
              <a:rPr lang="fr-FR"/>
              <a:t>3 LIGNES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2861612"/>
            <a:ext cx="1048753" cy="321914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548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ECA76CFC-66A0-6CA4-BD23-5CFB8E7E3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7982" y="711200"/>
            <a:ext cx="5603344" cy="5053013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925D201-AEE4-291E-16F7-77FCAE5582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3912" y="2861733"/>
            <a:ext cx="4966621" cy="3234267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612000" tIns="503999" bIns="503999" anchor="ctr" anchorCtr="0">
            <a:noAutofit/>
          </a:bodyPr>
          <a:lstStyle>
            <a:lvl1pPr>
              <a:defRPr sz="2600" b="0" i="0">
                <a:latin typeface="Avenir Medium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Texte d’introduction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4625BA-2CB6-CD40-83BA-DFC02429C4B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50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0301F43-F46E-D16C-7EEA-F8FB9938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65125"/>
            <a:ext cx="10545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CAA4B9-1936-573A-1FAE-84352745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5" y="1825625"/>
            <a:ext cx="10545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566CDF-54BC-6A6F-E126-3348CDEDF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375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5C500CF-4860-6144-9B65-5E9EFF6C7888}" type="datetime1">
              <a:t>04/08/2025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9915B-B344-E432-A760-09ED9AEBB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1300" y="6356350"/>
            <a:ext cx="4125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7B537A-29A0-9C8C-970A-54C1CBCD5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000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3C717F30-2A67-0148-81A0-D3B5C048940F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A02735-6589-8847-B0F3-F90E4E2583C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51375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8083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100000"/>
        </a:lnSpc>
        <a:spcBef>
          <a:spcPts val="0"/>
        </a:spcBef>
        <a:buFont typeface="Arial Unicode MS" panose="020B0604020202020204" pitchFamily="34" charset="-128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66400" indent="-264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Police système Courant"/>
        <a:buChar char="➔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338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581400" indent="-228600" algn="l" defTabSz="914400" rtl="0" eaLnBrk="1" latinLnBrk="0" hangingPunct="1">
        <a:lnSpc>
          <a:spcPct val="90000"/>
        </a:lnSpc>
        <a:spcBef>
          <a:spcPts val="500"/>
        </a:spcBef>
        <a:buFont typeface="Police système Courant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57695" y="6377940"/>
            <a:ext cx="391312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11426" y="6377940"/>
            <a:ext cx="281255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A60CC51E-B6AC-F143-97D5-4622E9C8043D}" type="datetime1">
              <a:rPr lang="fr-FR"/>
              <a:pPr/>
              <a:t>04/08/2025</a:t>
            </a:fld>
            <a:endParaRPr lang="fr-F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4530" y="6377940"/>
            <a:ext cx="281255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21" name="Espace réservé du titre 20">
            <a:extLst>
              <a:ext uri="{FF2B5EF4-FFF2-40B4-BE49-F238E27FC236}">
                <a16:creationId xmlns:a16="http://schemas.microsoft.com/office/drawing/2014/main" id="{F80A1C4B-FA8B-76D9-C9F5-BEE756F2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65125"/>
            <a:ext cx="10545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AA07A-88C0-8B34-4B3C-D6A02CE013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7" name="object 21">
            <a:extLst>
              <a:ext uri="{FF2B5EF4-FFF2-40B4-BE49-F238E27FC236}">
                <a16:creationId xmlns:a16="http://schemas.microsoft.com/office/drawing/2014/main" id="{C74CD77D-9C36-77C7-32BA-AE1D66A816BA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10C7814-2C50-BDBE-6777-651D72E22A65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CF9213A-46CA-E5E7-5652-4A4C7BD1DEFF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103829F7-1E69-1CC3-7FB6-77FFFDB6E94C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1CBD9DC1-084B-5548-54B9-C006466715F1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1C34E1BB-195B-C0A5-B99D-12FDBE72EEB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51375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72" r:id="rId4"/>
  </p:sldLayoutIdLst>
  <p:hf sldNum="0" hdr="0"/>
  <p:txStyles>
    <p:titleStyle>
      <a:lvl1pPr>
        <a:lnSpc>
          <a:spcPts val="5580"/>
        </a:lnSpc>
        <a:defRPr sz="5400" b="1" i="0">
          <a:latin typeface="Avenir Black" panose="02000503020000020003" pitchFamily="2" charset="0"/>
          <a:ea typeface="+mj-ea"/>
          <a:cs typeface="+mj-cs"/>
        </a:defRPr>
      </a:lvl1pPr>
    </p:titleStyle>
    <p:bodyStyle>
      <a:lvl1pPr marL="0">
        <a:defRPr b="0" i="0">
          <a:solidFill>
            <a:schemeClr val="tx1"/>
          </a:solidFill>
          <a:latin typeface="Avenir Next Condensed" panose="020B0506020202020204" pitchFamily="34" charset="0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0301F43-F46E-D16C-7EEA-F8FB9938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65125"/>
            <a:ext cx="10545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TITRE COURT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CAA4B9-1936-573A-1FAE-84352745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5" y="1825625"/>
            <a:ext cx="10545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566CDF-54BC-6A6F-E126-3348CDEDF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375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5C500CF-4860-6144-9B65-5E9EFF6C7888}" type="datetime1">
              <a:t>04/08/2025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9915B-B344-E432-A760-09ED9AEBB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1300" y="6356350"/>
            <a:ext cx="4125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7B537A-29A0-9C8C-970A-54C1CBCD5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000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3C717F30-2A67-0148-81A0-D3B5C048940F}" type="slidenum">
              <a:rPr lang="fr-FR"/>
              <a:pPr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167EE9-D64F-8733-5454-7730C39C4EA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8" name="object 21">
            <a:extLst>
              <a:ext uri="{FF2B5EF4-FFF2-40B4-BE49-F238E27FC236}">
                <a16:creationId xmlns:a16="http://schemas.microsoft.com/office/drawing/2014/main" id="{42A051FF-17D1-0979-CAED-3B4E4848121A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4CD50BD-98B5-0677-2C91-FD2979FBFA8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A208C84-6C44-B149-282B-C01FC765BA0E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99F751E2-A329-A941-560C-8AA4A38D1B0F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6645EE54-CA43-7437-6247-005DC14AE670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A3141022-FD08-4129-E2BB-050E3D007FB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51375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79072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01" r:id="rId2"/>
    <p:sldLayoutId id="2147483682" r:id="rId3"/>
    <p:sldLayoutId id="2147483675" r:id="rId4"/>
    <p:sldLayoutId id="2147483679" r:id="rId5"/>
    <p:sldLayoutId id="2147483680" r:id="rId6"/>
    <p:sldLayoutId id="2147483688" r:id="rId7"/>
    <p:sldLayoutId id="2147483681" r:id="rId8"/>
    <p:sldLayoutId id="2147483702" r:id="rId9"/>
    <p:sldLayoutId id="2147483676" r:id="rId10"/>
    <p:sldLayoutId id="2147483687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100000"/>
        </a:lnSpc>
        <a:spcBef>
          <a:spcPts val="0"/>
        </a:spcBef>
        <a:buFont typeface="Arial Unicode MS" panose="020B0604020202020204" pitchFamily="34" charset="-128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66400" indent="-264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Police système Courant"/>
        <a:buChar char="➔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58000" indent="-270900" algn="l" defTabSz="914400" rtl="0" eaLnBrk="1" latinLnBrk="0" hangingPunct="1">
        <a:lnSpc>
          <a:spcPct val="90000"/>
        </a:lnSpc>
        <a:spcBef>
          <a:spcPts val="500"/>
        </a:spcBef>
        <a:buFont typeface="Police système Courant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60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0301F43-F46E-D16C-7EEA-F8FB9938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65125"/>
            <a:ext cx="10545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TITRE COURT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CAA4B9-1936-573A-1FAE-84352745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5" y="1825625"/>
            <a:ext cx="10545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566CDF-54BC-6A6F-E126-3348CDEDF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375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5C500CF-4860-6144-9B65-5E9EFF6C7888}" type="datetime1">
              <a:t>04/08/2025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9915B-B344-E432-A760-09ED9AEBB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1300" y="6356350"/>
            <a:ext cx="4125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7B537A-29A0-9C8C-970A-54C1CBCD5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000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3C717F30-2A67-0148-81A0-D3B5C048940F}" type="slidenum">
              <a:rPr lang="fr-FR"/>
              <a:pPr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167EE9-D64F-8733-5454-7730C39C4E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8" name="object 21">
            <a:extLst>
              <a:ext uri="{FF2B5EF4-FFF2-40B4-BE49-F238E27FC236}">
                <a16:creationId xmlns:a16="http://schemas.microsoft.com/office/drawing/2014/main" id="{42A051FF-17D1-0979-CAED-3B4E4848121A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4CD50BD-98B5-0677-2C91-FD2979FBFA8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A208C84-6C44-B149-282B-C01FC765BA0E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99F751E2-A329-A941-560C-8AA4A38D1B0F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6645EE54-CA43-7437-6247-005DC14AE670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DCA4A4FA-E58D-0700-D239-95718B88625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51375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8763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700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100000"/>
        </a:lnSpc>
        <a:spcBef>
          <a:spcPts val="0"/>
        </a:spcBef>
        <a:buFont typeface="Arial Unicode MS" panose="020B0604020202020204" pitchFamily="34" charset="-128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66400" indent="-264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Police système Courant"/>
        <a:buChar char="➔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58000" indent="-270900" algn="l" defTabSz="914400" rtl="0" eaLnBrk="1" latinLnBrk="0" hangingPunct="1">
        <a:lnSpc>
          <a:spcPct val="90000"/>
        </a:lnSpc>
        <a:spcBef>
          <a:spcPts val="500"/>
        </a:spcBef>
        <a:buFont typeface="Police système Courant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60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5852D0-0550-A689-D0F6-560374D2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65125"/>
            <a:ext cx="10545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C15EDB-96C1-EB31-4BD3-B00B09F4C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5" y="1825625"/>
            <a:ext cx="10545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31F71C-41B0-CABF-BF57-543B0A8BF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375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932E2-E516-4147-935B-CFDC560C312B}" type="datetimeFigureOut">
              <a:t>04/08/2025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E1EC77-E5B5-71CE-319B-F85524B2B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1300" y="6356350"/>
            <a:ext cx="4125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03A81B-3507-54EE-0A7C-0BA7DE2C5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000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182FB-2B1C-3A4E-8B3C-98A53AF48CB1}" type="slidenum">
              <a:t>‹N°›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54431C-BD99-821D-EA99-153CF6A992B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51375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9488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e la date 33">
            <a:extLst>
              <a:ext uri="{FF2B5EF4-FFF2-40B4-BE49-F238E27FC236}">
                <a16:creationId xmlns:a16="http://schemas.microsoft.com/office/drawing/2014/main" id="{5359F735-5FAF-78FF-F18A-C8EEE0750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B41A-A33A-B142-89F0-93CC37B2D283}" type="datetime1">
              <a:rPr lang="fr-FR"/>
              <a:t>04/08/2025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94C149-0459-FA8B-D162-9FEF67827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pic>
        <p:nvPicPr>
          <p:cNvPr id="38" name="Espace réservé pour une image  37">
            <a:extLst>
              <a:ext uri="{FF2B5EF4-FFF2-40B4-BE49-F238E27FC236}">
                <a16:creationId xmlns:a16="http://schemas.microsoft.com/office/drawing/2014/main" id="{ABF425EC-F924-CF62-9BA3-4DAA75A1FD3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6" r="33396"/>
          <a:stretch/>
        </p:blipFill>
        <p:spPr/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F89F1BD-1221-B4EB-5E7C-C6EB14EC0520}"/>
              </a:ext>
            </a:extLst>
          </p:cNvPr>
          <p:cNvSpPr txBox="1"/>
          <p:nvPr/>
        </p:nvSpPr>
        <p:spPr>
          <a:xfrm>
            <a:off x="3834476" y="2656415"/>
            <a:ext cx="58897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+mj-lt"/>
              </a:rPr>
              <a:t>AUCHAN</a:t>
            </a:r>
            <a:br>
              <a:rPr lang="fr-FR" sz="5400" dirty="0">
                <a:latin typeface="+mj-lt"/>
              </a:rPr>
            </a:br>
            <a:r>
              <a:rPr lang="fr-FR" sz="5400" dirty="0">
                <a:latin typeface="+mj-lt"/>
              </a:rPr>
              <a:t>TRACTOTHÈQUE</a:t>
            </a:r>
          </a:p>
          <a:p>
            <a:pPr algn="ctr"/>
            <a:r>
              <a:rPr lang="fr-FR" sz="3600" dirty="0">
                <a:latin typeface="+mn-lt"/>
              </a:rPr>
              <a:t>(assemblage et rangement)</a:t>
            </a:r>
          </a:p>
        </p:txBody>
      </p:sp>
    </p:spTree>
    <p:extLst>
      <p:ext uri="{BB962C8B-B14F-4D97-AF65-F5344CB8AC3E}">
        <p14:creationId xmlns:p14="http://schemas.microsoft.com/office/powerpoint/2010/main" val="172634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847A905-C487-0CA6-6E42-2BB7877ECF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14940954-4D8E-4F6E-BC44-4FCBCD5C7A5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8" r="37358"/>
          <a:stretch/>
        </p:blipFill>
        <p:spPr/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CEB07D-8831-E927-B2F8-F70F76A43E82}"/>
              </a:ext>
            </a:extLst>
          </p:cNvPr>
          <p:cNvSpPr txBox="1"/>
          <p:nvPr/>
        </p:nvSpPr>
        <p:spPr>
          <a:xfrm>
            <a:off x="7537390" y="350377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+mj-lt"/>
              </a:rPr>
              <a:t>Assemblage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CD0F776-FF1A-5B78-A28D-1122B9B43A5A}"/>
              </a:ext>
            </a:extLst>
          </p:cNvPr>
          <p:cNvSpPr txBox="1"/>
          <p:nvPr/>
        </p:nvSpPr>
        <p:spPr>
          <a:xfrm>
            <a:off x="1115962" y="799581"/>
            <a:ext cx="3575161" cy="562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fr-FR" sz="1200" u="sng" dirty="0">
                <a:solidFill>
                  <a:srgbClr val="1F1F1F"/>
                </a:solidFill>
              </a:rPr>
              <a:t>Que faut-il ?</a:t>
            </a:r>
          </a:p>
          <a:p>
            <a:pPr marL="285750" indent="-285750" algn="l">
              <a:spcAft>
                <a:spcPts val="300"/>
              </a:spcAft>
              <a:buFontTx/>
              <a:buChar char="-"/>
            </a:pPr>
            <a:r>
              <a:rPr lang="fr-FR" sz="1200" u="sng" dirty="0" err="1">
                <a:solidFill>
                  <a:srgbClr val="1F1F1F"/>
                </a:solidFill>
              </a:rPr>
              <a:t>Indd</a:t>
            </a:r>
            <a:r>
              <a:rPr lang="fr-FR" sz="1200" u="sng" dirty="0">
                <a:solidFill>
                  <a:srgbClr val="1F1F1F"/>
                </a:solidFill>
              </a:rPr>
              <a:t> + </a:t>
            </a:r>
            <a:r>
              <a:rPr lang="fr-FR" sz="1200" u="sng" dirty="0" err="1">
                <a:solidFill>
                  <a:srgbClr val="1F1F1F"/>
                </a:solidFill>
              </a:rPr>
              <a:t>Idml</a:t>
            </a:r>
            <a:endParaRPr lang="fr-FR" sz="1200" u="sng" dirty="0">
              <a:solidFill>
                <a:srgbClr val="1F1F1F"/>
              </a:solidFill>
            </a:endParaRPr>
          </a:p>
          <a:p>
            <a:pPr marL="285750" indent="-285750" algn="l">
              <a:spcAft>
                <a:spcPts val="300"/>
              </a:spcAft>
              <a:buFontTx/>
              <a:buChar char="-"/>
            </a:pPr>
            <a:r>
              <a:rPr lang="fr-FR" sz="1200" u="sng" dirty="0">
                <a:solidFill>
                  <a:srgbClr val="1F1F1F"/>
                </a:solidFill>
              </a:rPr>
              <a:t>Fonts</a:t>
            </a:r>
          </a:p>
          <a:p>
            <a:pPr marL="285750" indent="-285750" algn="l">
              <a:spcAft>
                <a:spcPts val="300"/>
              </a:spcAft>
              <a:buFontTx/>
              <a:buChar char="-"/>
            </a:pPr>
            <a:r>
              <a:rPr lang="fr-FR" sz="1200" u="sng" dirty="0">
                <a:solidFill>
                  <a:srgbClr val="1F1F1F"/>
                </a:solidFill>
              </a:rPr>
              <a:t>Graphiques</a:t>
            </a:r>
            <a:endParaRPr lang="fr-FR" sz="1200" dirty="0">
              <a:solidFill>
                <a:srgbClr val="1F1F1F"/>
              </a:solidFill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fr-FR" sz="1200" u="sng" dirty="0">
                <a:solidFill>
                  <a:srgbClr val="1F1F1F"/>
                </a:solidFill>
              </a:rPr>
              <a:t>Comment assembler ?</a:t>
            </a:r>
          </a:p>
          <a:p>
            <a:pPr marL="171450" indent="-171450" algn="l">
              <a:spcAft>
                <a:spcPts val="900"/>
              </a:spcAft>
              <a:buFontTx/>
              <a:buChar char="-"/>
            </a:pPr>
            <a:r>
              <a:rPr lang="fr-FR" sz="1200" dirty="0">
                <a:solidFill>
                  <a:srgbClr val="1F1F1F"/>
                </a:solidFill>
              </a:rPr>
              <a:t>Utiliser un script </a:t>
            </a:r>
          </a:p>
          <a:p>
            <a:pPr marL="171450" indent="-171450" algn="l">
              <a:spcAft>
                <a:spcPts val="900"/>
              </a:spcAft>
              <a:buFontTx/>
              <a:buChar char="-"/>
            </a:pPr>
            <a:r>
              <a:rPr lang="fr-FR" sz="1200" dirty="0">
                <a:solidFill>
                  <a:srgbClr val="1F1F1F"/>
                </a:solidFill>
              </a:rPr>
              <a:t>Créer un dossier de la version sur votre bureau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fr-FR" sz="1200" u="sng" dirty="0">
                <a:solidFill>
                  <a:srgbClr val="1F1F1F"/>
                </a:solidFill>
              </a:rPr>
              <a:t>Où trouver le script ?</a:t>
            </a:r>
          </a:p>
          <a:p>
            <a:pPr algn="l">
              <a:spcAft>
                <a:spcPts val="300"/>
              </a:spcAft>
            </a:pPr>
            <a:r>
              <a:rPr lang="fr-FR" sz="1200" dirty="0">
                <a:solidFill>
                  <a:srgbClr val="1F1F1F"/>
                </a:solidFill>
              </a:rPr>
              <a:t>/Volumes/</a:t>
            </a:r>
            <a:r>
              <a:rPr lang="fr-FR" sz="1200" dirty="0" err="1">
                <a:solidFill>
                  <a:srgbClr val="1F1F1F"/>
                </a:solidFill>
              </a:rPr>
              <a:t>gfr</a:t>
            </a:r>
            <a:r>
              <a:rPr lang="fr-FR" sz="1200" dirty="0">
                <a:solidFill>
                  <a:srgbClr val="1F1F1F"/>
                </a:solidFill>
              </a:rPr>
              <a:t>/</a:t>
            </a:r>
            <a:r>
              <a:rPr lang="fr-FR" sz="1200" dirty="0" err="1">
                <a:solidFill>
                  <a:srgbClr val="1F1F1F"/>
                </a:solidFill>
              </a:rPr>
              <a:t>gutenberg</a:t>
            </a:r>
            <a:r>
              <a:rPr lang="fr-FR" sz="1200" dirty="0">
                <a:solidFill>
                  <a:srgbClr val="1F1F1F"/>
                </a:solidFill>
              </a:rPr>
              <a:t>/910_AUTOMATISATION/50_Scripts-Production/Scripts-InDesign/_</a:t>
            </a:r>
            <a:r>
              <a:rPr lang="fr-FR" sz="1200" dirty="0" err="1">
                <a:solidFill>
                  <a:srgbClr val="1F1F1F"/>
                </a:solidFill>
              </a:rPr>
              <a:t>ProdScripts</a:t>
            </a:r>
            <a:r>
              <a:rPr lang="fr-FR" sz="1200" dirty="0">
                <a:solidFill>
                  <a:srgbClr val="1F1F1F"/>
                </a:solidFill>
              </a:rPr>
              <a:t>/GUN-</a:t>
            </a:r>
            <a:r>
              <a:rPr lang="fr-FR" sz="1200" dirty="0" err="1">
                <a:solidFill>
                  <a:srgbClr val="1F1F1F"/>
                </a:solidFill>
              </a:rPr>
              <a:t>Generiques</a:t>
            </a:r>
            <a:r>
              <a:rPr lang="fr-FR" sz="1200" dirty="0">
                <a:solidFill>
                  <a:srgbClr val="1F1F1F"/>
                </a:solidFill>
              </a:rPr>
              <a:t>/batch_convert_21</a:t>
            </a:r>
          </a:p>
          <a:p>
            <a:pPr algn="l">
              <a:spcAft>
                <a:spcPts val="300"/>
              </a:spcAft>
            </a:pPr>
            <a:endParaRPr lang="fr-FR" sz="1200" dirty="0">
              <a:solidFill>
                <a:srgbClr val="1F1F1F"/>
              </a:solidFill>
            </a:endParaRPr>
          </a:p>
          <a:p>
            <a:pPr algn="l">
              <a:spcAft>
                <a:spcPts val="300"/>
              </a:spcAft>
            </a:pPr>
            <a:r>
              <a:rPr lang="fr-FR" sz="1200" dirty="0">
                <a:solidFill>
                  <a:srgbClr val="1F1F1F"/>
                </a:solidFill>
              </a:rPr>
              <a:t>Ou demander à un coordinateur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fr-FR" sz="1200" u="sng" dirty="0">
                <a:solidFill>
                  <a:srgbClr val="1F1F1F"/>
                </a:solidFill>
              </a:rPr>
              <a:t>À quel moment ?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fr-FR" sz="1200" dirty="0">
                <a:solidFill>
                  <a:srgbClr val="1F1F1F"/>
                </a:solidFill>
              </a:rPr>
              <a:t>À la demande du commerce de faire le dépôt des fichiers dans la </a:t>
            </a:r>
            <a:r>
              <a:rPr lang="fr-FR" sz="1200" dirty="0" err="1">
                <a:solidFill>
                  <a:srgbClr val="1F1F1F"/>
                </a:solidFill>
              </a:rPr>
              <a:t>tractocthèque</a:t>
            </a:r>
            <a:endParaRPr lang="fr-FR" sz="1200" dirty="0">
              <a:solidFill>
                <a:srgbClr val="1F1F1F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fr-FR" sz="1200" u="sng" dirty="0">
                <a:solidFill>
                  <a:srgbClr val="1F1F1F"/>
                </a:solidFill>
              </a:rPr>
              <a:t>Comment faire ?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fr-FR" sz="1200" dirty="0">
                <a:solidFill>
                  <a:srgbClr val="1F1F1F"/>
                </a:solidFill>
              </a:rPr>
              <a:t>Voir la vidéo -&gt;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fr-FR" sz="1200" dirty="0">
              <a:solidFill>
                <a:srgbClr val="1F1F1F"/>
              </a:solidFill>
            </a:endParaRPr>
          </a:p>
          <a:p>
            <a:endParaRPr lang="fr-FR" sz="1200" dirty="0"/>
          </a:p>
        </p:txBody>
      </p:sp>
      <p:pic>
        <p:nvPicPr>
          <p:cNvPr id="7" name="AUCHAN_TRACT_Assemblage">
            <a:hlinkClick r:id="" action="ppaction://media"/>
            <a:extLst>
              <a:ext uri="{FF2B5EF4-FFF2-40B4-BE49-F238E27FC236}">
                <a16:creationId xmlns:a16="http://schemas.microsoft.com/office/drawing/2014/main" id="{3EF1A176-7B4C-82E1-5551-4F7150345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3756" y="1147506"/>
            <a:ext cx="7051507" cy="45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847A905-C487-0CA6-6E42-2BB7877ECF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14940954-4D8E-4F6E-BC44-4FCBCD5C7A5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8" r="37358"/>
          <a:stretch/>
        </p:blipFill>
        <p:spPr/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CEB07D-8831-E927-B2F8-F70F76A43E82}"/>
              </a:ext>
            </a:extLst>
          </p:cNvPr>
          <p:cNvSpPr txBox="1"/>
          <p:nvPr/>
        </p:nvSpPr>
        <p:spPr>
          <a:xfrm>
            <a:off x="7537390" y="350377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+mj-lt"/>
              </a:rPr>
              <a:t>Rangement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CD0F776-FF1A-5B78-A28D-1122B9B43A5A}"/>
              </a:ext>
            </a:extLst>
          </p:cNvPr>
          <p:cNvSpPr txBox="1"/>
          <p:nvPr/>
        </p:nvSpPr>
        <p:spPr>
          <a:xfrm>
            <a:off x="1115962" y="799581"/>
            <a:ext cx="5997219" cy="480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fr-FR" sz="1600" b="0" i="0" u="sng" dirty="0">
                <a:solidFill>
                  <a:srgbClr val="1F1F1F"/>
                </a:solidFill>
                <a:effectLst/>
                <a:latin typeface="+mn-lt"/>
              </a:rPr>
              <a:t>Que faut-il ?</a:t>
            </a:r>
          </a:p>
          <a:p>
            <a:pPr algn="l">
              <a:spcAft>
                <a:spcPts val="300"/>
              </a:spcAft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Dossier </a:t>
            </a:r>
            <a:r>
              <a:rPr lang="fr-FR" sz="1600" dirty="0" err="1">
                <a:solidFill>
                  <a:srgbClr val="1F1F1F"/>
                </a:solidFill>
                <a:latin typeface="+mn-lt"/>
              </a:rPr>
              <a:t>Documents_finaux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est présent automatiquement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fr-FR" sz="1600" b="0" i="0" u="sng" dirty="0">
                <a:solidFill>
                  <a:srgbClr val="1F1F1F"/>
                </a:solidFill>
                <a:effectLst/>
                <a:latin typeface="+mn-lt"/>
              </a:rPr>
              <a:t>Où trouver de dossier ?</a:t>
            </a:r>
            <a:endParaRPr lang="fr-FR" sz="1600" u="sng" dirty="0">
              <a:solidFill>
                <a:srgbClr val="1F1F1F"/>
              </a:solidFill>
              <a:latin typeface="+mn-lt"/>
            </a:endParaRPr>
          </a:p>
          <a:p>
            <a:pPr algn="l">
              <a:spcAft>
                <a:spcPts val="300"/>
              </a:spcAft>
            </a:pP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/Volumes/</a:t>
            </a:r>
            <a:r>
              <a:rPr lang="fr-FR" sz="1600" b="0" i="0" dirty="0" err="1">
                <a:solidFill>
                  <a:srgbClr val="1F1F1F"/>
                </a:solidFill>
                <a:effectLst/>
                <a:latin typeface="+mn-lt"/>
              </a:rPr>
              <a:t>gfr</a:t>
            </a: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/</a:t>
            </a:r>
            <a:r>
              <a:rPr lang="fr-FR" sz="1600" b="0" i="0" dirty="0" err="1">
                <a:solidFill>
                  <a:srgbClr val="1F1F1F"/>
                </a:solidFill>
                <a:effectLst/>
                <a:latin typeface="+mn-lt"/>
              </a:rPr>
              <a:t>gutenberg</a:t>
            </a: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/322_AUCHAN-OMNIPUBLISH/AUCHAN_RETAIL_PUBLISH/</a:t>
            </a:r>
            <a:r>
              <a:rPr lang="fr-FR" sz="1600" b="1" i="1" dirty="0">
                <a:solidFill>
                  <a:srgbClr val="1F1F1F"/>
                </a:solidFill>
                <a:effectLst/>
                <a:latin typeface="+mn-lt"/>
              </a:rPr>
              <a:t>OPERATIONS &gt; Mois de l’</a:t>
            </a:r>
            <a:r>
              <a:rPr lang="fr-FR" sz="1600" b="1" i="1" dirty="0" err="1">
                <a:solidFill>
                  <a:srgbClr val="1F1F1F"/>
                </a:solidFill>
                <a:effectLst/>
                <a:latin typeface="+mn-lt"/>
              </a:rPr>
              <a:t>OP_version</a:t>
            </a:r>
            <a:r>
              <a:rPr lang="fr-FR" sz="1600" b="1" i="1" dirty="0">
                <a:solidFill>
                  <a:srgbClr val="1F1F1F"/>
                </a:solidFill>
                <a:effectLst/>
                <a:latin typeface="+mn-lt"/>
              </a:rPr>
              <a:t> </a:t>
            </a: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&gt; </a:t>
            </a:r>
            <a:r>
              <a:rPr lang="fr-FR" sz="1600" b="0" i="0" dirty="0" err="1">
                <a:solidFill>
                  <a:srgbClr val="1F1F1F"/>
                </a:solidFill>
                <a:effectLst/>
                <a:latin typeface="+mn-lt"/>
              </a:rPr>
              <a:t>Documents_finaux</a:t>
            </a:r>
            <a:endParaRPr lang="fr-FR" sz="1600" dirty="0">
              <a:solidFill>
                <a:srgbClr val="1F1F1F"/>
              </a:solidFill>
              <a:latin typeface="+mn-lt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fr-FR" sz="1600" b="0" i="0" u="sng" dirty="0">
                <a:solidFill>
                  <a:srgbClr val="1F1F1F"/>
                </a:solidFill>
                <a:effectLst/>
                <a:latin typeface="+mn-lt"/>
              </a:rPr>
              <a:t>À quel moment faire le dépôt ?</a:t>
            </a:r>
            <a:endParaRPr lang="fr-FR" sz="1600" u="sng" dirty="0">
              <a:solidFill>
                <a:srgbClr val="1F1F1F"/>
              </a:solidFill>
              <a:latin typeface="+mn-lt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En fonction du planning, les fichiers doivent être déposés la </a:t>
            </a:r>
            <a:r>
              <a:rPr lang="fr-FR" sz="1600" b="1" i="0" dirty="0">
                <a:solidFill>
                  <a:srgbClr val="1F1F1F"/>
                </a:solidFill>
                <a:effectLst/>
                <a:latin typeface="+mn-lt"/>
              </a:rPr>
              <a:t>veille avant 21h</a:t>
            </a: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. Le traitement dans les serveurs se fait la nuit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fr-FR" sz="1600" b="0" i="0" u="sng" dirty="0">
                <a:solidFill>
                  <a:srgbClr val="1F1F1F"/>
                </a:solidFill>
                <a:effectLst/>
                <a:latin typeface="+mn-lt"/>
              </a:rPr>
              <a:t>Que fait-il déposer ?</a:t>
            </a:r>
            <a:endParaRPr lang="fr-FR" sz="1600" u="sng" dirty="0">
              <a:solidFill>
                <a:srgbClr val="1F1F1F"/>
              </a:solidFill>
              <a:latin typeface="+mn-lt"/>
            </a:endParaRPr>
          </a:p>
          <a:p>
            <a:pPr marL="285750" indent="-285750" algn="l">
              <a:spcBef>
                <a:spcPts val="900"/>
              </a:spcBef>
              <a:spcAft>
                <a:spcPts val="900"/>
              </a:spcAft>
              <a:buFontTx/>
              <a:buChar char="-"/>
            </a:pP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Assemblages dans le dossier « Natifs InDesign »</a:t>
            </a:r>
          </a:p>
          <a:p>
            <a:pPr marL="285750" indent="-285750" algn="l">
              <a:spcAft>
                <a:spcPts val="900"/>
              </a:spcAft>
              <a:buFontTx/>
              <a:buChar char="-"/>
            </a:pP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 PDF HD dans le dossier  »PDF »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fr-FR" sz="1600" b="0" i="0" dirty="0">
              <a:solidFill>
                <a:srgbClr val="1F1F1F"/>
              </a:solidFill>
              <a:effectLst/>
              <a:latin typeface="+mn-lt"/>
            </a:endParaRPr>
          </a:p>
          <a:p>
            <a:endParaRPr lang="fr-FR" sz="1600" dirty="0"/>
          </a:p>
        </p:txBody>
      </p:sp>
      <p:pic>
        <p:nvPicPr>
          <p:cNvPr id="6" name="Image 5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5D41E1D-9380-E612-6E30-121E980DC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63" y="4046131"/>
            <a:ext cx="1439972" cy="589462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3B5DF39A-502C-9C5B-57F0-285CA6BF8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51" y="2175111"/>
            <a:ext cx="3385198" cy="1903121"/>
          </a:xfrm>
          <a:prstGeom prst="rect">
            <a:avLst/>
          </a:prstGeom>
        </p:spPr>
      </p:pic>
      <p:pic>
        <p:nvPicPr>
          <p:cNvPr id="11" name="Image 10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346FA51B-6A34-0BB8-9F7A-28C4ECB79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921" y="4340862"/>
            <a:ext cx="2846261" cy="114524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18053E0-9075-08A5-C36B-70444FB76D5A}"/>
              </a:ext>
            </a:extLst>
          </p:cNvPr>
          <p:cNvCxnSpPr>
            <a:cxnSpLocks/>
          </p:cNvCxnSpPr>
          <p:nvPr/>
        </p:nvCxnSpPr>
        <p:spPr>
          <a:xfrm flipV="1">
            <a:off x="6756444" y="3219000"/>
            <a:ext cx="974477" cy="11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5B966C4-7424-1C8D-4888-14FF8047BB77}"/>
              </a:ext>
            </a:extLst>
          </p:cNvPr>
          <p:cNvCxnSpPr>
            <a:cxnSpLocks/>
          </p:cNvCxnSpPr>
          <p:nvPr/>
        </p:nvCxnSpPr>
        <p:spPr>
          <a:xfrm>
            <a:off x="6231731" y="4525520"/>
            <a:ext cx="1423320" cy="6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859FAC8-A121-CC72-BFE8-44209AE955F0}"/>
              </a:ext>
            </a:extLst>
          </p:cNvPr>
          <p:cNvCxnSpPr>
            <a:cxnSpLocks/>
          </p:cNvCxnSpPr>
          <p:nvPr/>
        </p:nvCxnSpPr>
        <p:spPr>
          <a:xfrm>
            <a:off x="4818523" y="4278691"/>
            <a:ext cx="774203" cy="6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67890F07-AABE-AFC4-C4E4-8AFC894328B1}"/>
              </a:ext>
            </a:extLst>
          </p:cNvPr>
          <p:cNvCxnSpPr>
            <a:cxnSpLocks/>
          </p:cNvCxnSpPr>
          <p:nvPr/>
        </p:nvCxnSpPr>
        <p:spPr>
          <a:xfrm flipV="1">
            <a:off x="3878258" y="4542881"/>
            <a:ext cx="1735733" cy="4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182050"/>
      </p:ext>
    </p:extLst>
  </p:cSld>
  <p:clrMapOvr>
    <a:masterClrMapping/>
  </p:clrMapOvr>
</p:sld>
</file>

<file path=ppt/theme/theme1.xml><?xml version="1.0" encoding="utf-8"?>
<a:theme xmlns:a="http://schemas.openxmlformats.org/drawingml/2006/main" name="COUV and Co">
  <a:themeElements>
    <a:clrScheme name="GUTENBERG 2024 2">
      <a:dk1>
        <a:srgbClr val="000000"/>
      </a:dk1>
      <a:lt1>
        <a:srgbClr val="FFFFFF"/>
      </a:lt1>
      <a:dk2>
        <a:srgbClr val="669999"/>
      </a:dk2>
      <a:lt2>
        <a:srgbClr val="839183"/>
      </a:lt2>
      <a:accent1>
        <a:srgbClr val="4E77A0"/>
      </a:accent1>
      <a:accent2>
        <a:srgbClr val="666699"/>
      </a:accent2>
      <a:accent3>
        <a:srgbClr val="D9DC34"/>
      </a:accent3>
      <a:accent4>
        <a:srgbClr val="33CC66"/>
      </a:accent4>
      <a:accent5>
        <a:srgbClr val="3CCDAF"/>
      </a:accent5>
      <a:accent6>
        <a:srgbClr val="CC9966"/>
      </a:accent6>
      <a:hlink>
        <a:srgbClr val="0000FF"/>
      </a:hlink>
      <a:folHlink>
        <a:srgbClr val="800080"/>
      </a:folHlink>
    </a:clrScheme>
    <a:fontScheme name="Avenir Black-Avenir Next Condensed">
      <a:majorFont>
        <a:latin typeface="Avenir Black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Condensed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itre">
  <a:themeElements>
    <a:clrScheme name="GUTENBERG 2024 2">
      <a:dk1>
        <a:srgbClr val="000000"/>
      </a:dk1>
      <a:lt1>
        <a:srgbClr val="FFFFFF"/>
      </a:lt1>
      <a:dk2>
        <a:srgbClr val="669999"/>
      </a:dk2>
      <a:lt2>
        <a:srgbClr val="839183"/>
      </a:lt2>
      <a:accent1>
        <a:srgbClr val="4E77A0"/>
      </a:accent1>
      <a:accent2>
        <a:srgbClr val="666699"/>
      </a:accent2>
      <a:accent3>
        <a:srgbClr val="D9DC34"/>
      </a:accent3>
      <a:accent4>
        <a:srgbClr val="33CC66"/>
      </a:accent4>
      <a:accent5>
        <a:srgbClr val="3CCDAF"/>
      </a:accent5>
      <a:accent6>
        <a:srgbClr val="CC9966"/>
      </a:accent6>
      <a:hlink>
        <a:srgbClr val="0000FF"/>
      </a:hlink>
      <a:folHlink>
        <a:srgbClr val="800080"/>
      </a:folHlink>
    </a:clrScheme>
    <a:fontScheme name="Avenir Black-Avenir Next Condensed">
      <a:majorFont>
        <a:latin typeface="Avenir Black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Condensed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 Texte">
  <a:themeElements>
    <a:clrScheme name="GUTENBERG 2024 2">
      <a:dk1>
        <a:srgbClr val="000000"/>
      </a:dk1>
      <a:lt1>
        <a:srgbClr val="FFFFFF"/>
      </a:lt1>
      <a:dk2>
        <a:srgbClr val="669999"/>
      </a:dk2>
      <a:lt2>
        <a:srgbClr val="839183"/>
      </a:lt2>
      <a:accent1>
        <a:srgbClr val="4E77A0"/>
      </a:accent1>
      <a:accent2>
        <a:srgbClr val="666699"/>
      </a:accent2>
      <a:accent3>
        <a:srgbClr val="D9DC34"/>
      </a:accent3>
      <a:accent4>
        <a:srgbClr val="33CC66"/>
      </a:accent4>
      <a:accent5>
        <a:srgbClr val="3CCDAF"/>
      </a:accent5>
      <a:accent6>
        <a:srgbClr val="CC9966"/>
      </a:accent6>
      <a:hlink>
        <a:srgbClr val="0000FF"/>
      </a:hlink>
      <a:folHlink>
        <a:srgbClr val="800080"/>
      </a:folHlink>
    </a:clrScheme>
    <a:fontScheme name="Avenir Black-Avenir Next Condensed">
      <a:majorFont>
        <a:latin typeface="Avenir Black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Condensed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lides avec onglet">
  <a:themeElements>
    <a:clrScheme name="GUTENBERG 2024 2">
      <a:dk1>
        <a:srgbClr val="000000"/>
      </a:dk1>
      <a:lt1>
        <a:srgbClr val="FFFFFF"/>
      </a:lt1>
      <a:dk2>
        <a:srgbClr val="669999"/>
      </a:dk2>
      <a:lt2>
        <a:srgbClr val="839183"/>
      </a:lt2>
      <a:accent1>
        <a:srgbClr val="4E77A0"/>
      </a:accent1>
      <a:accent2>
        <a:srgbClr val="666699"/>
      </a:accent2>
      <a:accent3>
        <a:srgbClr val="D9DC34"/>
      </a:accent3>
      <a:accent4>
        <a:srgbClr val="33CC66"/>
      </a:accent4>
      <a:accent5>
        <a:srgbClr val="3CCDAF"/>
      </a:accent5>
      <a:accent6>
        <a:srgbClr val="CC9966"/>
      </a:accent6>
      <a:hlink>
        <a:srgbClr val="0000FF"/>
      </a:hlink>
      <a:folHlink>
        <a:srgbClr val="800080"/>
      </a:folHlink>
    </a:clrScheme>
    <a:fontScheme name="Avenir Black-Avenir Next Condensed">
      <a:majorFont>
        <a:latin typeface="Avenir Black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Condensed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ors gabarit">
  <a:themeElements>
    <a:clrScheme name="GUTENBERG 2024 2">
      <a:dk1>
        <a:srgbClr val="000000"/>
      </a:dk1>
      <a:lt1>
        <a:srgbClr val="FFFFFF"/>
      </a:lt1>
      <a:dk2>
        <a:srgbClr val="669999"/>
      </a:dk2>
      <a:lt2>
        <a:srgbClr val="839183"/>
      </a:lt2>
      <a:accent1>
        <a:srgbClr val="4E77A0"/>
      </a:accent1>
      <a:accent2>
        <a:srgbClr val="666699"/>
      </a:accent2>
      <a:accent3>
        <a:srgbClr val="D9DC34"/>
      </a:accent3>
      <a:accent4>
        <a:srgbClr val="33CC66"/>
      </a:accent4>
      <a:accent5>
        <a:srgbClr val="3CCDAF"/>
      </a:accent5>
      <a:accent6>
        <a:srgbClr val="CC9966"/>
      </a:accent6>
      <a:hlink>
        <a:srgbClr val="0000FF"/>
      </a:hlink>
      <a:folHlink>
        <a:srgbClr val="800080"/>
      </a:folHlink>
    </a:clrScheme>
    <a:fontScheme name="Avenir Black-Avenir Next Condensed">
      <a:majorFont>
        <a:latin typeface="Avenir Black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Condensed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AA4541B73E024BA8F62D93883884F7" ma:contentTypeVersion="13" ma:contentTypeDescription="Crée un document." ma:contentTypeScope="" ma:versionID="3ddd93dd68321e1dd6686fd3aa6674f0">
  <xsd:schema xmlns:xsd="http://www.w3.org/2001/XMLSchema" xmlns:xs="http://www.w3.org/2001/XMLSchema" xmlns:p="http://schemas.microsoft.com/office/2006/metadata/properties" xmlns:ns2="ea0546e8-1128-450a-9d13-cfdccdfd9131" xmlns:ns3="b5cd80b6-6512-453d-8468-e30e277e4dbd" targetNamespace="http://schemas.microsoft.com/office/2006/metadata/properties" ma:root="true" ma:fieldsID="894ba17cd2865b9619948423874ff44a" ns2:_="" ns3:_="">
    <xsd:import namespace="ea0546e8-1128-450a-9d13-cfdccdfd9131"/>
    <xsd:import namespace="b5cd80b6-6512-453d-8468-e30e277e4db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546e8-1128-450a-9d13-cfdccdfd913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36a257fb-28f5-49c4-92c3-d49665e8e1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cd80b6-6512-453d-8468-e30e277e4db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53c1cdd-4170-4f69-bd44-b324352ff420}" ma:internalName="TaxCatchAll" ma:showField="CatchAllData" ma:web="b5cd80b6-6512-453d-8468-e30e277e4d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cd80b6-6512-453d-8468-e30e277e4dbd" xsi:nil="true"/>
    <lcf76f155ced4ddcb4097134ff3c332f xmlns="ea0546e8-1128-450a-9d13-cfdccdfd913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9D421F-D970-48ED-9E37-06B155F5F3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0546e8-1128-450a-9d13-cfdccdfd9131"/>
    <ds:schemaRef ds:uri="b5cd80b6-6512-453d-8468-e30e277e4d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E99599-F8FC-4FEE-9ADD-5F4F68EDD3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0FE82D-C933-42A4-8413-6411703A1043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ea0546e8-1128-450a-9d13-cfdccdfd9131"/>
    <ds:schemaRef ds:uri="http://schemas.microsoft.com/office/infopath/2007/PartnerControls"/>
    <ds:schemaRef ds:uri="b5cd80b6-6512-453d-8468-e30e277e4dbd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2202</TotalTime>
  <Words>193</Words>
  <Application>Microsoft Macintosh PowerPoint</Application>
  <PresentationFormat>Personnalisé</PresentationFormat>
  <Paragraphs>32</Paragraphs>
  <Slides>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3</vt:i4>
      </vt:variant>
    </vt:vector>
  </HeadingPairs>
  <TitlesOfParts>
    <vt:vector size="20" baseType="lpstr">
      <vt:lpstr>Arial Unicode MS</vt:lpstr>
      <vt:lpstr>Arial</vt:lpstr>
      <vt:lpstr>Avenir</vt:lpstr>
      <vt:lpstr>Avenir Black</vt:lpstr>
      <vt:lpstr>Avenir Book</vt:lpstr>
      <vt:lpstr>Avenir Light</vt:lpstr>
      <vt:lpstr>Avenir Medium</vt:lpstr>
      <vt:lpstr>Avenir Next Condensed</vt:lpstr>
      <vt:lpstr>Avenir Next Condensed Demi Bold</vt:lpstr>
      <vt:lpstr>Avenir Next Condensed Medium</vt:lpstr>
      <vt:lpstr>Calibri</vt:lpstr>
      <vt:lpstr>Police système Courant</vt:lpstr>
      <vt:lpstr>COUV and Co</vt:lpstr>
      <vt:lpstr>Chapitre</vt:lpstr>
      <vt:lpstr>Slides Texte</vt:lpstr>
      <vt:lpstr>Slides avec onglet</vt:lpstr>
      <vt:lpstr>Hors gabarit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SLIDES_PREZ Client_GUTENBERG.indd</dc:title>
  <cp:lastModifiedBy>Dorothee Lherbier (Gutenberg Agency Lille)</cp:lastModifiedBy>
  <cp:revision>42</cp:revision>
  <dcterms:created xsi:type="dcterms:W3CDTF">2024-05-13T14:24:01Z</dcterms:created>
  <dcterms:modified xsi:type="dcterms:W3CDTF">2025-08-04T08:54:38Z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Adobe InDesign 19.3 (Macintosh)</vt:lpwstr>
  </property>
  <property fmtid="{D5CDD505-2E9C-101B-9397-08002B2CF9AE}" pid="4" name="GTS_PDFXConformance">
    <vt:lpwstr>PDF/X-1a:2001</vt:lpwstr>
  </property>
  <property fmtid="{D5CDD505-2E9C-101B-9397-08002B2CF9AE}" pid="5" name="GTS_PDFXVersion">
    <vt:lpwstr>PDF/X-1:2001</vt:lpwstr>
  </property>
  <property fmtid="{D5CDD505-2E9C-101B-9397-08002B2CF9AE}" pid="6" name="LastSaved">
    <vt:filetime>2024-05-13T00:00:00Z</vt:filetime>
  </property>
  <property fmtid="{D5CDD505-2E9C-101B-9397-08002B2CF9AE}" pid="7" name="Producer">
    <vt:lpwstr>Adobe PDF Library 17.0</vt:lpwstr>
  </property>
  <property fmtid="{D5CDD505-2E9C-101B-9397-08002B2CF9AE}" pid="8" name="ContentTypeId">
    <vt:lpwstr>0x01010084AA4541B73E024BA8F62D93883884F7</vt:lpwstr>
  </property>
  <property fmtid="{D5CDD505-2E9C-101B-9397-08002B2CF9AE}" pid="9" name="MSIP_Label_8e19d756-792e-42a1-bcad-4cb9051ddd2d_Enabled">
    <vt:lpwstr>true</vt:lpwstr>
  </property>
  <property fmtid="{D5CDD505-2E9C-101B-9397-08002B2CF9AE}" pid="10" name="MSIP_Label_8e19d756-792e-42a1-bcad-4cb9051ddd2d_SetDate">
    <vt:lpwstr>2024-08-08T14:06:46Z</vt:lpwstr>
  </property>
  <property fmtid="{D5CDD505-2E9C-101B-9397-08002B2CF9AE}" pid="11" name="MSIP_Label_8e19d756-792e-42a1-bcad-4cb9051ddd2d_Method">
    <vt:lpwstr>Standard</vt:lpwstr>
  </property>
  <property fmtid="{D5CDD505-2E9C-101B-9397-08002B2CF9AE}" pid="12" name="MSIP_Label_8e19d756-792e-42a1-bcad-4cb9051ddd2d_Name">
    <vt:lpwstr>Confidential</vt:lpwstr>
  </property>
  <property fmtid="{D5CDD505-2E9C-101B-9397-08002B2CF9AE}" pid="13" name="MSIP_Label_8e19d756-792e-42a1-bcad-4cb9051ddd2d_SiteId">
    <vt:lpwstr>41eb501a-f671-4ce0-a5bf-b64168c3705f</vt:lpwstr>
  </property>
  <property fmtid="{D5CDD505-2E9C-101B-9397-08002B2CF9AE}" pid="14" name="MSIP_Label_8e19d756-792e-42a1-bcad-4cb9051ddd2d_ActionId">
    <vt:lpwstr>e6673a9d-1060-4db6-8d2d-48e7e3840ee0</vt:lpwstr>
  </property>
  <property fmtid="{D5CDD505-2E9C-101B-9397-08002B2CF9AE}" pid="15" name="MSIP_Label_8e19d756-792e-42a1-bcad-4cb9051ddd2d_ContentBits">
    <vt:lpwstr>2</vt:lpwstr>
  </property>
  <property fmtid="{D5CDD505-2E9C-101B-9397-08002B2CF9AE}" pid="16" name="ClassificationContentMarkingFooterLocations">
    <vt:lpwstr>COUV and Co:8\Chapitre:12\Slides Texte:14\Slides avec onglet:14\Hors gabarit:8</vt:lpwstr>
  </property>
  <property fmtid="{D5CDD505-2E9C-101B-9397-08002B2CF9AE}" pid="17" name="ClassificationContentMarkingFooterText">
    <vt:lpwstr>Confidential - Not for Public Consumption or Distribution</vt:lpwstr>
  </property>
  <property fmtid="{D5CDD505-2E9C-101B-9397-08002B2CF9AE}" pid="18" name="MediaServiceImageTags">
    <vt:lpwstr/>
  </property>
</Properties>
</file>